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9" r:id="rId2"/>
    <p:sldId id="276" r:id="rId3"/>
    <p:sldId id="318" r:id="rId4"/>
    <p:sldId id="277" r:id="rId5"/>
    <p:sldId id="278" r:id="rId6"/>
    <p:sldId id="279" r:id="rId7"/>
    <p:sldId id="280" r:id="rId8"/>
    <p:sldId id="257" r:id="rId9"/>
    <p:sldId id="264" r:id="rId10"/>
    <p:sldId id="260" r:id="rId11"/>
    <p:sldId id="281" r:id="rId12"/>
    <p:sldId id="282" r:id="rId13"/>
    <p:sldId id="267" r:id="rId14"/>
    <p:sldId id="2147483614" r:id="rId15"/>
    <p:sldId id="2147483615" r:id="rId16"/>
    <p:sldId id="2147483616" r:id="rId17"/>
    <p:sldId id="2147483617" r:id="rId18"/>
    <p:sldId id="2147483618" r:id="rId19"/>
    <p:sldId id="2147483619" r:id="rId20"/>
    <p:sldId id="2147483620" r:id="rId21"/>
    <p:sldId id="2147483623" r:id="rId22"/>
    <p:sldId id="2147483621" r:id="rId23"/>
    <p:sldId id="2147483622" r:id="rId24"/>
    <p:sldId id="256" r:id="rId25"/>
    <p:sldId id="271" r:id="rId26"/>
    <p:sldId id="272" r:id="rId27"/>
    <p:sldId id="258" r:id="rId28"/>
    <p:sldId id="273" r:id="rId29"/>
    <p:sldId id="274" r:id="rId30"/>
    <p:sldId id="275" r:id="rId31"/>
    <p:sldId id="2147483624" r:id="rId32"/>
    <p:sldId id="2147483625" r:id="rId33"/>
    <p:sldId id="2147483626" r:id="rId34"/>
    <p:sldId id="2147483627" r:id="rId35"/>
    <p:sldId id="2147483628" r:id="rId36"/>
    <p:sldId id="2147483629" r:id="rId37"/>
    <p:sldId id="2147483630" r:id="rId38"/>
    <p:sldId id="2147483631" r:id="rId39"/>
    <p:sldId id="2147483640" r:id="rId40"/>
    <p:sldId id="2147483632" r:id="rId41"/>
    <p:sldId id="2147483633" r:id="rId42"/>
    <p:sldId id="2147483634" r:id="rId43"/>
    <p:sldId id="2147483635" r:id="rId44"/>
    <p:sldId id="2147483636" r:id="rId45"/>
    <p:sldId id="2147483637" r:id="rId46"/>
    <p:sldId id="2147483638" r:id="rId47"/>
    <p:sldId id="2147483641" r:id="rId48"/>
    <p:sldId id="2147483642" r:id="rId49"/>
    <p:sldId id="2147483643" r:id="rId50"/>
    <p:sldId id="2147483644" r:id="rId51"/>
    <p:sldId id="2147483647" r:id="rId52"/>
    <p:sldId id="262" r:id="rId53"/>
    <p:sldId id="261" r:id="rId54"/>
    <p:sldId id="265" r:id="rId55"/>
    <p:sldId id="266" r:id="rId56"/>
    <p:sldId id="268" r:id="rId57"/>
    <p:sldId id="269" r:id="rId58"/>
    <p:sldId id="288" r:id="rId59"/>
    <p:sldId id="287" r:id="rId60"/>
    <p:sldId id="289" r:id="rId61"/>
    <p:sldId id="290" r:id="rId62"/>
    <p:sldId id="291" r:id="rId63"/>
    <p:sldId id="270" r:id="rId64"/>
    <p:sldId id="292" r:id="rId65"/>
    <p:sldId id="293" r:id="rId66"/>
    <p:sldId id="294" r:id="rId67"/>
    <p:sldId id="283" r:id="rId68"/>
    <p:sldId id="295" r:id="rId69"/>
    <p:sldId id="300" r:id="rId70"/>
    <p:sldId id="296" r:id="rId71"/>
    <p:sldId id="297" r:id="rId72"/>
    <p:sldId id="298" r:id="rId73"/>
    <p:sldId id="301" r:id="rId74"/>
    <p:sldId id="299" r:id="rId75"/>
    <p:sldId id="284" r:id="rId76"/>
    <p:sldId id="285" r:id="rId77"/>
    <p:sldId id="302" r:id="rId78"/>
    <p:sldId id="286" r:id="rId79"/>
    <p:sldId id="307" r:id="rId80"/>
    <p:sldId id="303" r:id="rId81"/>
    <p:sldId id="304" r:id="rId82"/>
    <p:sldId id="308" r:id="rId83"/>
    <p:sldId id="310" r:id="rId84"/>
    <p:sldId id="311" r:id="rId85"/>
    <p:sldId id="312" r:id="rId86"/>
    <p:sldId id="313" r:id="rId87"/>
    <p:sldId id="314" r:id="rId88"/>
    <p:sldId id="306" r:id="rId89"/>
    <p:sldId id="305" r:id="rId90"/>
    <p:sldId id="309" r:id="rId91"/>
    <p:sldId id="326" r:id="rId92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7E3"/>
    <a:srgbClr val="E30802"/>
    <a:srgbClr val="00B400"/>
    <a:srgbClr val="9940DA"/>
    <a:srgbClr val="D7A20E"/>
    <a:srgbClr val="BE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28D8A5-125C-6146-85DC-B17F6065F342}" v="157" dt="2025-07-13T10:16:07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/>
    <p:restoredTop sz="66763"/>
  </p:normalViewPr>
  <p:slideViewPr>
    <p:cSldViewPr snapToGrid="0">
      <p:cViewPr>
        <p:scale>
          <a:sx n="116" d="100"/>
          <a:sy n="116" d="100"/>
        </p:scale>
        <p:origin x="254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4F16A-1392-5848-88FC-57606A17D647}" type="datetimeFigureOut">
              <a:rPr lang="en-KR" smtClean="0"/>
              <a:t>7/9/25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DC8B2-5653-8643-A85F-609ED7EEE1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723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멋쟁이사자처럼 영남대 </a:t>
            </a:r>
            <a:r>
              <a:rPr lang="en-US" altLang="ko-KR" dirty="0"/>
              <a:t>13</a:t>
            </a:r>
            <a:r>
              <a:rPr lang="ko-KR" altLang="en-US" dirty="0"/>
              <a:t>기</a:t>
            </a:r>
            <a:endParaRPr lang="en-US" altLang="ko-KR" dirty="0"/>
          </a:p>
          <a:p>
            <a:r>
              <a:rPr lang="en-US" altLang="ko-KR" dirty="0"/>
              <a:t>AI / Cloud Bootcamp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ko-KR" altLang="en-US" dirty="0" err="1"/>
              <a:t>와주신</a:t>
            </a:r>
            <a:r>
              <a:rPr lang="ko-KR" altLang="en-US" dirty="0"/>
              <a:t> 여러분들 정말 감사합니다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7793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기능들을 앱에 추가하려면 어떻게 </a:t>
            </a:r>
            <a:r>
              <a:rPr lang="ko-KR" altLang="en-US" dirty="0" err="1"/>
              <a:t>해야할까요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117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여러분들이 잘 아는 </a:t>
            </a:r>
            <a:r>
              <a:rPr lang="ko-KR" altLang="en-US" dirty="0" err="1"/>
              <a:t>랭체인</a:t>
            </a:r>
            <a:r>
              <a:rPr lang="ko-KR" altLang="en-US" dirty="0"/>
              <a:t> </a:t>
            </a:r>
            <a:r>
              <a:rPr lang="ko-KR" altLang="en-US" dirty="0" err="1"/>
              <a:t>이라던가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시맨틱</a:t>
            </a:r>
            <a:r>
              <a:rPr lang="ko-KR" altLang="en-US" dirty="0"/>
              <a:t> 커널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Autogen</a:t>
            </a:r>
            <a:r>
              <a:rPr lang="en-US" altLang="ko-KR" dirty="0"/>
              <a:t>, </a:t>
            </a:r>
            <a:r>
              <a:rPr lang="en-US" altLang="ko-KR" dirty="0" err="1"/>
              <a:t>botpress</a:t>
            </a:r>
            <a:r>
              <a:rPr lang="ko-KR" altLang="en-US" dirty="0"/>
              <a:t> 등 여러 도구를 통해 구현할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3160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그 중 </a:t>
            </a:r>
            <a:r>
              <a:rPr lang="ko-KR" altLang="en-US" dirty="0" err="1"/>
              <a:t>시맨틱</a:t>
            </a:r>
            <a:r>
              <a:rPr lang="ko-KR" altLang="en-US" dirty="0"/>
              <a:t> 커널을 중심으로 </a:t>
            </a:r>
            <a:r>
              <a:rPr lang="ko-KR" altLang="en-US" dirty="0" err="1"/>
              <a:t>알아볼게요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0425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커널 처음 </a:t>
            </a:r>
            <a:r>
              <a:rPr lang="ko-KR" altLang="en-US" dirty="0" err="1"/>
              <a:t>들어보시죠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일단 옆에 그림을 보니 파이썬</a:t>
            </a:r>
            <a:r>
              <a:rPr lang="en-US" altLang="ko-KR" dirty="0"/>
              <a:t>,</a:t>
            </a:r>
            <a:r>
              <a:rPr lang="ko-KR" altLang="en-US" dirty="0"/>
              <a:t> 자바</a:t>
            </a:r>
            <a:r>
              <a:rPr lang="en-US" altLang="ko-KR" dirty="0"/>
              <a:t>,</a:t>
            </a:r>
            <a:r>
              <a:rPr lang="ko-KR" altLang="en-US" dirty="0"/>
              <a:t> 닷넷을 지원하는 것 </a:t>
            </a:r>
            <a:r>
              <a:rPr lang="ko-KR" altLang="en-US" dirty="0" err="1"/>
              <a:t>같구요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Microsoft </a:t>
            </a:r>
            <a:r>
              <a:rPr lang="ko-KR" altLang="en-US" dirty="0"/>
              <a:t>공식 문서에서는 </a:t>
            </a:r>
            <a:r>
              <a:rPr lang="ko-KR" altLang="en-US" dirty="0" err="1"/>
              <a:t>시맨틱</a:t>
            </a:r>
            <a:r>
              <a:rPr lang="ko-KR" altLang="en-US" dirty="0"/>
              <a:t> 커널을 이렇게 정의합니다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시맨틱</a:t>
            </a:r>
            <a:r>
              <a:rPr lang="ko-KR" altLang="en-US" dirty="0"/>
              <a:t> 커널은 가볍고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오픈소스이며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오캐</a:t>
            </a:r>
            <a:r>
              <a:rPr lang="en-US" altLang="ko-KR" dirty="0"/>
              <a:t>,,,</a:t>
            </a:r>
            <a:r>
              <a:rPr lang="ko-KR" altLang="en-US" dirty="0" err="1"/>
              <a:t>오캐스트</a:t>
            </a:r>
            <a:r>
              <a:rPr lang="en-US" altLang="ko-KR" dirty="0"/>
              <a:t>,,</a:t>
            </a:r>
            <a:r>
              <a:rPr lang="ko-KR" altLang="en-US" dirty="0"/>
              <a:t> 뭐</a:t>
            </a:r>
            <a:r>
              <a:rPr lang="en-US" altLang="ko-KR" dirty="0"/>
              <a:t>,,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가볍고 </a:t>
            </a:r>
            <a:r>
              <a:rPr lang="ko-KR" altLang="en-US" dirty="0" err="1"/>
              <a:t>오픈소스인건</a:t>
            </a:r>
            <a:r>
              <a:rPr lang="ko-KR" altLang="en-US" dirty="0"/>
              <a:t> 알겠는데</a:t>
            </a:r>
            <a:endParaRPr lang="en-US" altLang="ko-KR" dirty="0"/>
          </a:p>
          <a:p>
            <a:r>
              <a:rPr lang="ko-KR" altLang="en-US" dirty="0"/>
              <a:t>오케스트레이션</a:t>
            </a:r>
            <a:r>
              <a:rPr lang="en-US" altLang="ko-KR" dirty="0"/>
              <a:t>?</a:t>
            </a:r>
            <a:r>
              <a:rPr lang="ko-KR" altLang="en-US" dirty="0"/>
              <a:t> 뭐 이건 잘 모르겠어요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064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오캐스트레이션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이라는 말은 처음 들어봅니다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무슨뜻인지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유추해보면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일단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오캐스트라가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생각나요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그냥 발음이 비슷하잖아요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..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ㅎㅎ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오캐스트라가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뭔가요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지휘자의 지휘에 맞춰서 여러 악기들이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연주하는거죠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커널도 여기 지휘자와 똑같습니다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0826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지휘자 대신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커널이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여러 악기들 대신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모델들이 들어온다 생각해보시면 돼요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37542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이런식이죠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자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너는 유튜브 영상을 요약해줘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그럼 너는 요약 내용을 받아서 한글로 번역하고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너는 이 문서에 그 내용을 추가해줘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마지막으로 너가 앞뒤 맥락이 자연스럽게 문장을 다듬어줘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아하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시맨틱커널이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오캐스트레이션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미들웨어 라는 말은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이런뜻이었구나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!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그런데 평소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에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관심이 많았던 몇 분들은 여기서 의문이 생길 수가 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엥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이거 완전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랭체인이잖아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4781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결론부터 말하자면 그렇지 않습니다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C#,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닷넷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자바를 지원해요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랭체인과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달리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기존 애플리케이션 개발에 사용한 언어가 무엇인지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”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관계없이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쉽게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기능을 추가할 수 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제가 졸업하고 회사에 들어갔다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해볼게요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저희 회사는 인터넷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쇼핑몰이에요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입사하고 첫 임무를 받습니다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우리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상품 추천기능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넣을거에요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개발해볼래요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?”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선택지는 크게 두개입니다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랭체인이냐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커널이냐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랭체인을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사용한다면 개발 스택이 맞지 않아 처음부터 개발을 다시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해야합니다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하지만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커널을 사용하면 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기능만 추가로 개발하고 기존의 앱에 통합하면 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크기도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랭체인보다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훨씬 작아서 성능에도 무리가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없을거에요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84978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커널의 장점은 크게 세 가지가 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8219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첫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번째로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기업용 앱에 친화적이에요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아까 예시로 든 것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처럼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여러 언어를 지원하고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보안이 뛰어나고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가벼운 점 때문에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레거시 앱에 통합이 용이합니다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그리고 무엇보다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하위호환이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완벽하게 지원돼요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랭체인은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업데이트가 자주 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업데이트 자주 있는 것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새로운 기능이 빠르게 추가되니 좋죠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문제는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하위호환을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지원하지 않는다는 것입니다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	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되던 앱이 갑자기 안되고 코드 꼬이고 다 뜯어고치고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..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버전이 바뀔 때 마다 혼란을 겪을 수 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하지만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커널은 완벽하게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하위호환을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지원하기 때문에 걱정 할 필요가 없습니다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7172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A590B-2E85-15F1-94CC-C9675503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39450A-04D3-690B-1595-8570A2C2D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0E06B4-348A-734A-CB92-161E9BF0B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</a:t>
            </a:r>
            <a:r>
              <a:rPr lang="ko-KR" altLang="en-US" dirty="0" err="1"/>
              <a:t>컴공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학번 </a:t>
            </a:r>
            <a:r>
              <a:rPr lang="ko-KR" altLang="en-US" dirty="0" err="1"/>
              <a:t>윤금재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멋사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기 </a:t>
            </a:r>
            <a:r>
              <a:rPr lang="ko-KR" altLang="en-US" dirty="0" err="1"/>
              <a:t>프론트엔드로</a:t>
            </a:r>
            <a:r>
              <a:rPr lang="ko-KR" altLang="en-US" dirty="0"/>
              <a:t> 들어왔다가</a:t>
            </a:r>
            <a:endParaRPr lang="en-US" altLang="ko-KR" dirty="0"/>
          </a:p>
          <a:p>
            <a:r>
              <a:rPr lang="en-US" altLang="ko-KR" dirty="0"/>
              <a:t>12</a:t>
            </a:r>
            <a:r>
              <a:rPr lang="ko-KR" altLang="en-US" dirty="0"/>
              <a:t>기 </a:t>
            </a:r>
            <a:r>
              <a:rPr lang="ko-KR" altLang="en-US" dirty="0" err="1"/>
              <a:t>프론트엔드</a:t>
            </a:r>
            <a:r>
              <a:rPr lang="ko-KR" altLang="en-US" dirty="0"/>
              <a:t>  운영진으로 활동하였습니다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Microsoft Certified Trainer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MCT</a:t>
            </a:r>
            <a:r>
              <a:rPr lang="ko-KR" altLang="en-US" dirty="0" err="1"/>
              <a:t>라고</a:t>
            </a:r>
            <a:r>
              <a:rPr lang="ko-KR" altLang="en-US" dirty="0"/>
              <a:t> 하는 마이크로소프트 공인 강사이자</a:t>
            </a:r>
            <a:endParaRPr lang="en-US" altLang="ko-KR" dirty="0"/>
          </a:p>
          <a:p>
            <a:r>
              <a:rPr lang="en-US" altLang="ko-KR" dirty="0"/>
              <a:t>Microsoft learn student ambassador,</a:t>
            </a:r>
            <a:r>
              <a:rPr lang="ko-KR" altLang="en-US" dirty="0"/>
              <a:t> </a:t>
            </a:r>
            <a:r>
              <a:rPr lang="en-US" altLang="ko-KR" dirty="0"/>
              <a:t>MLSA</a:t>
            </a:r>
            <a:r>
              <a:rPr lang="ko-KR" altLang="en-US" dirty="0" err="1"/>
              <a:t>라고</a:t>
            </a:r>
            <a:r>
              <a:rPr lang="ko-KR" altLang="en-US" dirty="0"/>
              <a:t> 하는 마이크로소프트 학생 홍보대사입니다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여기는 </a:t>
            </a:r>
            <a:r>
              <a:rPr lang="en-US" altLang="ko-KR" dirty="0" err="1"/>
              <a:t>linkedin</a:t>
            </a:r>
            <a:r>
              <a:rPr lang="ko-KR" altLang="en-US" dirty="0"/>
              <a:t>과 </a:t>
            </a:r>
            <a:r>
              <a:rPr lang="en-US" altLang="ko-KR" dirty="0" err="1"/>
              <a:t>instagram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 err="1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이따가 명함을 하나씩 </a:t>
            </a:r>
            <a:r>
              <a:rPr lang="ko-KR" altLang="en-US" dirty="0" err="1"/>
              <a:t>드릴거에요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명함에도 연락처가 있으니까</a:t>
            </a:r>
            <a:endParaRPr lang="en-US" altLang="ko-KR" dirty="0"/>
          </a:p>
          <a:p>
            <a:r>
              <a:rPr lang="ko-KR" altLang="en-US" dirty="0"/>
              <a:t>뭐 고민이 </a:t>
            </a:r>
            <a:r>
              <a:rPr lang="ko-KR" altLang="en-US" dirty="0" err="1"/>
              <a:t>있다거나</a:t>
            </a:r>
            <a:r>
              <a:rPr lang="en-US" altLang="ko-KR" dirty="0"/>
              <a:t>,</a:t>
            </a:r>
            <a:r>
              <a:rPr lang="ko-KR" altLang="en-US" dirty="0"/>
              <a:t> 궁금한 점이 </a:t>
            </a:r>
            <a:r>
              <a:rPr lang="ko-KR" altLang="en-US" dirty="0" err="1"/>
              <a:t>있다거나</a:t>
            </a:r>
            <a:r>
              <a:rPr lang="ko-KR" altLang="en-US" dirty="0"/>
              <a:t> 한다면 언제든지 편하게 연락해주시면 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FDA2971-1B33-D496-E7D9-C9E627BAA2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37D9F-EA6E-1E06-0969-ABD3E0090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A829F8-5F7D-DB05-97E8-4BC59EF2B1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7/9/25 3:50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26F54-39F0-BB44-BD80-15C02B6C6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72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커널은 플러그인을 지원합니다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플러그인은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모델이 사용할 수 있는 함수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”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라고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생각하시면 되는데요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이에 대해서는 잠시 후 다시 다루도록 하겠습니다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5171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커널은 멀티 에이전트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페르소나를 지원합니다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여러분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ChatGPT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쓸 때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너는 유능한 개발자야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”</a:t>
            </a: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너는 영화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드라마 전문 번역가야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”</a:t>
            </a: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처럼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역할을 지정해주고는 하죠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이것이 페르소나입니다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멀티 에이전트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멀티 페르소나를 지원하기 때문에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여러 전문가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들에게 작업을 지시할 수 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심지어 이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에이전트들이 서로 응답을 주고받으며 협업을 할 수 있게끔 만들 수도 있죠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910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커널을 사용할 때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단순히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시맨틱커널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SDK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로 커널 객체를 생성하기만 하면 아무것도 아닙니다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 다섯 가지 주요 기능들이 있어야 비로소 빛을 봅니다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이들은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커널에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모델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플러그인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에이전트를 추가하고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데이터를 검색하고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맥락을 유지할 수 있게 해줍니다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지금부터는 이 각각에 대해 자세히 알아보겠습니다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5683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오캐스트레이션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한다고 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이를 위해서는 가장 먼저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커널에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연결해야겠죠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 역할을 하는 것이 커넥터 입니다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MS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OpenAI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와 협업한다고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OpenAI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의 모델만 지원하는 것이 아닙니다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OpenAI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의 모델은 물론이고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Gemini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와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Ollama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심지어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HuggingFace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의 모델까지 지원합니다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모델에 대해서는 현존하는 거의 모든 모델을 지원한다고 봐도 무방할 정도입니다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713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0BF3C-D490-1A80-7551-056096428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EA3B9-2692-9555-8133-218A163ED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24811F-2320-2A32-3AC3-68FA3BBB6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저는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Azure OpenAI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연결해보겠습니다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먼저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키와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endpoint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이용해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OpenAPI client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생성합니다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client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Semantic Kernel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의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chat completion service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만들고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마지막으로 커널 객체를 생성합니다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별 것 없죠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 </a:t>
            </a:r>
            <a:b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커널이 생성되었으니 채팅 서비스에 프롬프트만 넣어주면 바로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모델과 채팅이 가능합니다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865BF-D416-6FE2-A5E0-215AEA971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78557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하지만 우리가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원하는건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이런게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아니죠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단순히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모델과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채팅하는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정도만 하려면 굳이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커널을 쓸 이유가 전혀 없습니다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우리는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모델이 작업까지 했으면 좋겠어요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이를 위해 플러그인을 추가할 것입니다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모델이 사용하는 함수라고 간단히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표현했었는데요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플러그인 함수를 여러 개 만들고 이를 커널에 제공합니다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각자 특정한 기능을 수행하는 함수들을 커널에 플러그인으로 등록했습니다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이제 제가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대구 날씨 알려줘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”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라고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질문하면 날씨 플러그인을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실행할거에요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대구 날씨 알려줘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~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라고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사용자가 명령했습니다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29903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하지만 커널 입장에서도 한번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볼게요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커널에는 네 개의 함수가 플러그인으로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등록되어있어요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여기서 어떤 함수를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실행히킬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것인지 선택을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해야합니다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날씨를 알기 위해 어떤 함수를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써야할까요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getWeather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함수일까요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getWeather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함수가 뉴욕의 날씨만 가져오는 함수면 어떡하죠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뉴욕이 아니라 서울이라면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애초에 대구 날씨를 알 수 있는 플러그인이 이 중에 있긴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한걸까요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사용자는 사용자 입장에서 나름의 코드를 작성했지만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커널의 입장에서는 알 수 없습니다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8800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17924-8765-6C66-327E-31DDE7B84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BFAB67-60FB-7D22-7448-9C3A8B99D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ADB03-7896-9ABB-A4E5-7809C21FE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그래서 저희가 플러그인 함수를 작성하고 나면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어노테이션을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꼭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달아줘야합니다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희미하게 보이는 부분이 함수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이름이구요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함수 위에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Define Kernel Function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이라고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어노테이션을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달아줍니다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 함수의 이름은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add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todo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이고요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todolist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에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todo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항목을 추가하는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함수에요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~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하고 커널에 함수의 이름과 역할을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설명해주는거죠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endParaRPr lang="en-US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함수의</a:t>
            </a: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인자에도</a:t>
            </a: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어노테이션을</a:t>
            </a: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달아줍니다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Kernel Function Parameter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라고</a:t>
            </a: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어노테이션을</a:t>
            </a: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달고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 인자의 이름은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body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todo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항목의 내용을 의미해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~</a:t>
            </a: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라고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인자의 이름과 역할을 설명해줍니다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44D13-F41B-1F7F-8260-8BA9690BF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29795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이렇게 플러그인 함수에 대한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어노테이션을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달아줌으로써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커널이 각 함수의 이름과 역할을 알게 되고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</a:p>
          <a:p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적절한</a:t>
            </a: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함수를</a:t>
            </a: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찾아</a:t>
            </a: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실행시켜</a:t>
            </a: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줍니다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5816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이제 다른 질문을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해볼게요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이번에는 서울 알려줘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.”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자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…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여기서 문제가 발생합니다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9673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B458-ADF5-25C3-2DE9-D323C0808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C24F-5F38-F778-C467-0F671159F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E28B3-6A7D-032E-A546-FA5FB866E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세션에서 다룰 내용들의 목차인데요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dirty="0"/>
              <a:t>AI </a:t>
            </a:r>
            <a:r>
              <a:rPr lang="ko-KR" altLang="en-US" dirty="0"/>
              <a:t>에이전트가 무엇인지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그리고 어떻게 만드는지 가볍게 알아보겠습니다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최대한 설명은 </a:t>
            </a:r>
            <a:r>
              <a:rPr lang="ko-KR" altLang="en-US" dirty="0" err="1"/>
              <a:t>할테지만</a:t>
            </a:r>
            <a:r>
              <a:rPr lang="ko-KR" altLang="en-US" dirty="0"/>
              <a:t> 자세한 코드를 다루기에는 시간이 좀 모자랄 것 같아요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제가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공유해드릴테니까</a:t>
            </a:r>
            <a:r>
              <a:rPr lang="en-US" altLang="ko-KR" dirty="0"/>
              <a:t>,</a:t>
            </a:r>
            <a:r>
              <a:rPr lang="ko-KR" altLang="en-US" dirty="0"/>
              <a:t> 오늘 배운 내용을 적용할 때 참고해주시면 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9528-7EFC-D62C-7EDA-9DD60AD03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67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서울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뭐요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안타깝게도 저희 서비스에는 아직 기억 능력이 없습니다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그렇기에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이번엔 서울 알려줘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”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라는 명령이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서울에 대해 알려줘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”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라는 말인지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이번엔 서울의 날씨를 알려줘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”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라는 말인지 이해할 수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없는거죠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70225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커널에게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컨닝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페이퍼를 주기로 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컨닝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페이퍼의 이름은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Chat History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에요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자 커널아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Chat History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라는 객체를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줄테니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여기에 우리 대화 내용을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기록하렴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”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62691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이제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컨닝페이퍼를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보며 떠올립니다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아 맞다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아까는 대구의 날씨를 물어봤었고 내가 대답을 해줬었지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그럼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이번엔 서울 알려줘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”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라는 말은 서울의 날씨를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묻는거구나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!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15806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아무것도 없던 커널에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생각할 수 있는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모델도 생겼고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기억할 수 있는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ChatHistory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객체도 생겼고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사용자의 명령에 따라 작업을 대신 수행할 수 있는 플러그인 함수도 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이제는 또 다른 요청을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해볼게요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endParaRPr lang="en-US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인터넷에</a:t>
            </a:r>
            <a:r>
              <a:rPr 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sz="1200" dirty="0" err="1">
                <a:latin typeface="프리젠테이션 4 Regular" pitchFamily="2" charset="-127"/>
                <a:ea typeface="프리젠테이션 4 Regular" pitchFamily="2" charset="-127"/>
              </a:rPr>
              <a:t>검색해저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!!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917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RAG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지원합니다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RAG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는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Retrieval Augmented Generation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의 약자로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외부에서 검색한 데이터를 바탕으로 답변을 생성하는 것을 말합니다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커널에서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RAG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구현하기 위해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애저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코스모스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디비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파인콘과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같은 정말 많은 벡터 데이터베이스를 연결할 수 있어요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벡터 데이터베이스가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아니라도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인터넷에서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Bing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이나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Google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을 통해 검색할 수도 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하지만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..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안타깝게도 자바에서는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google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검색 기능은 아직 지원하지 않는데요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플러그인 기능으로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가져와 이를 대체할 수 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RAG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는 지원해요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ㅎㅎ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8580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이제는 제품 기획까지 요청해봤습니다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하지만 이런 복잡한 일 까지는 무리라고 하네요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6178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그래서 친구들을 데려왔어요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너 기획 못한다며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?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그래서 친구 데려왔어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너는 마케팅만 해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그럼 나머지 친구들이 아이디어를 구상해주고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마케팅도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해줄거야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결과물에 대해 검토해줄 친구도 있어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KR" dirty="0"/>
              <a:t>멀티 에이전트죠</a:t>
            </a:r>
            <a:r>
              <a:rPr lang="en-US" altLang="ko-KR" dirty="0"/>
              <a:t>.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9917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앞서 말한 내용 대로 여러 에이전트를 만들고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이들끼리 소통하게 할 수 잇습니다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아이디어를 구상하는 친구가 아이디어를 내면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디자이너 친구가 아이디어를 디자인으로 구체화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해줄겁니다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자비스는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아이디어와 디자인을 바탕으로 마케팅만 담당하면 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물론 중간 결과물을 검토해주는 친구도 있어서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만족스럽지 못한 결과물이 나올 가능성은 적습니다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이제 좀 만족스럽네요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정말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아이언맨의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자비스라고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할 수도 있겠습니다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9426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이때까지 내용을 잠시 정리해보겠습니다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모델을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오캐스트레이션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할 수 있는 오픈소스입니다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커널에 커넥터로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모델을 추가하고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플러그인 함수를 작성해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모델이 작업을 대신 할 수 있게 만들었고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ChatHistory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객체에 대화 내용을 저장하여 맥락을 유지했습니다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웹 검색 기능이나 벡터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DB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와 연결하여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RAG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구현이 가능하고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여러 에이전트를 만들어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workflow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형성할 수도 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저는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자비스가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더 많은 일을 할 수 있으면 좋겠습니다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제가 사용하는 서비스들의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플러그인 함수로 구현하기 시작했어요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그럼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자비스가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할 수 있는 일이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늘어날거에요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32623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하지만 모든 서비스들의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일일이 연결해야 해요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기능을 일일이 추가하기에는 제가 너무 힘들어집니다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이런 고민을 하던 찰나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6820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엔비디아 대장님 </a:t>
            </a:r>
            <a:r>
              <a:rPr lang="ko-KR" altLang="en-US" dirty="0" err="1"/>
              <a:t>젠슨</a:t>
            </a:r>
            <a:r>
              <a:rPr lang="ko-KR" altLang="en-US" dirty="0"/>
              <a:t> 황이 </a:t>
            </a:r>
            <a:r>
              <a:rPr lang="en-US" dirty="0"/>
              <a:t>CES 2025</a:t>
            </a:r>
            <a:r>
              <a:rPr lang="ko-KR" altLang="en-US" dirty="0"/>
              <a:t>에서 이렇게 말했습니다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“</a:t>
            </a:r>
            <a:r>
              <a:rPr lang="en-US" dirty="0"/>
              <a:t>AI </a:t>
            </a:r>
            <a:r>
              <a:rPr lang="ko-KR" altLang="en-US" dirty="0"/>
              <a:t>에이전트는 </a:t>
            </a:r>
            <a:r>
              <a:rPr lang="ko-KR" altLang="en-US" dirty="0" err="1"/>
              <a:t>테크</a:t>
            </a:r>
            <a:r>
              <a:rPr lang="ko-KR" altLang="en-US" dirty="0"/>
              <a:t> 기업들에게 새로운 기회가 될 것이다</a:t>
            </a:r>
            <a:r>
              <a:rPr lang="en-US" altLang="ko-KR" dirty="0"/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세계 규모 컨퍼런스에서 글로벌 대기업 </a:t>
            </a:r>
            <a:r>
              <a:rPr lang="en-US" altLang="ko-KR" dirty="0"/>
              <a:t>CEO</a:t>
            </a:r>
            <a:r>
              <a:rPr lang="ko-KR" altLang="en-US" dirty="0"/>
              <a:t>가 이런 말을 할 정도면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AI </a:t>
            </a:r>
            <a:r>
              <a:rPr lang="ko-KR" altLang="en-US" dirty="0"/>
              <a:t>에이전트가 중요하긴 </a:t>
            </a:r>
            <a:r>
              <a:rPr lang="ko-KR" altLang="en-US" dirty="0" err="1"/>
              <a:t>한가봐요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다른 사람들은 그냥 </a:t>
            </a:r>
            <a:r>
              <a:rPr lang="en-US" altLang="ko-KR" dirty="0"/>
              <a:t>‘</a:t>
            </a:r>
            <a:r>
              <a:rPr lang="ko-KR" altLang="en-US" dirty="0"/>
              <a:t>아 </a:t>
            </a:r>
            <a:r>
              <a:rPr lang="ko-KR" altLang="en-US" dirty="0" err="1"/>
              <a:t>저런게</a:t>
            </a:r>
            <a:r>
              <a:rPr lang="ko-KR" altLang="en-US" dirty="0"/>
              <a:t> </a:t>
            </a:r>
            <a:r>
              <a:rPr lang="ko-KR" altLang="en-US" dirty="0" err="1"/>
              <a:t>있는가보다</a:t>
            </a:r>
            <a:r>
              <a:rPr lang="en-US" altLang="ko-KR" dirty="0"/>
              <a:t>~’</a:t>
            </a:r>
            <a:r>
              <a:rPr lang="ko-KR" altLang="en-US" dirty="0"/>
              <a:t> 하고 그냥 넘어갈 수 있겠죠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여러분들은 아닙니다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멋쟁이사자처럼 이라는 동아리에서 공부하는 여러분들은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전문가가 되거나 잘 알지는 못해도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적어도 무엇인지는 설명할 수 있어야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905643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그러던 와중 작년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, MCP </a:t>
            </a:r>
            <a:r>
              <a:rPr lang="ko-KR" altLang="en-US" dirty="0"/>
              <a:t>라는 아주 강력한 녀석이 등장했습니다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0935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가 있기 전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모델이 함수를 직접 사용할 수 있게 만들기 위해서 정말 많은 방법을 사용했습니다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학습 과정에 함수들도 학습시켜버리는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ToolFormer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추론과 행동을 교차로 수행하는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ReAct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en-US" altLang="ko-KR" sz="1200" dirty="0" err="1">
                <a:latin typeface="프리젠테이션 4 Regular" pitchFamily="2" charset="-127"/>
                <a:ea typeface="프리젠테이션 4 Regular" pitchFamily="2" charset="-127"/>
              </a:rPr>
              <a:t>ReasoningActing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패턴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오토지피티와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허깅지피티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정말 많은 방법이 있었어요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시맨틱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커널의 플러그인 함수도 그 중 하나였고요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5897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이런 혼란한 상황에서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가 등장합니다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Model-Context-Protocol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의 약자로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모델과 도구가 소통하는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프로토콜이에요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소통 방법이 워낙 중구난방이니 하나로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통일하자는거죠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894457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공식 문서에서는 이를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C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타입으로 비유합니다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이전에는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5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핀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8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핀 등 여러 규격의 단자를 사용했다면 이젠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C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타입만 쓰는 것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처럼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이제는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라는 프로토콜을 지키자는 거죠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18821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의 개념은 간단합니다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240633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클라이언트가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모델에게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오늘 날씨 알려줘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”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라는 명령을 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ko-KR" altLang="en-US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2563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그럼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모델은 날씨를 알기 위해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갖고있는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서버들에서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적절한 함수를 찾아 서버에 요청을 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94792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서버에서는 요청에 대한 응답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지금 상황에서는 오늘 날씨에 대한 정보를 줄 것이고요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65342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모델은 이 응답을 바탕으로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 Client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에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응답을 줍니다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381672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사용법도 매우 간단해요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 Server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라고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검색하기만 해도 여러 서버를 제공하는 사이트들이 나옵니다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API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키가 필요한지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실행 방법은 무엇인지에 대해서는 각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서버의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README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에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적혀있고요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비전공자도 쉽게 따라할 수 있는 수준입니다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48173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평소 </a:t>
            </a:r>
            <a:r>
              <a:rPr lang="en-US" altLang="ko-KR" dirty="0" err="1"/>
              <a:t>chatGPT</a:t>
            </a:r>
            <a:r>
              <a:rPr lang="ko-KR" altLang="en-US" dirty="0"/>
              <a:t>에게 질문하는 상황을 </a:t>
            </a:r>
            <a:r>
              <a:rPr lang="ko-KR" altLang="en-US" dirty="0" err="1"/>
              <a:t>떠올려볼게요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여러분이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 err="1"/>
              <a:t>Todolist</a:t>
            </a:r>
            <a:r>
              <a:rPr lang="en-US" altLang="ko-KR" dirty="0"/>
              <a:t> </a:t>
            </a:r>
            <a:r>
              <a:rPr lang="ko-KR" altLang="en-US" dirty="0"/>
              <a:t>코드를 작성해달라고 요청하면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en-US" altLang="ko-KR" dirty="0" err="1"/>
              <a:t>gpt</a:t>
            </a:r>
            <a:r>
              <a:rPr lang="ko-KR" altLang="en-US" dirty="0"/>
              <a:t>가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 err="1"/>
              <a:t>todolist</a:t>
            </a:r>
            <a:r>
              <a:rPr lang="en-US" altLang="ko-KR" dirty="0"/>
              <a:t> </a:t>
            </a:r>
            <a:r>
              <a:rPr lang="ko-KR" altLang="en-US" dirty="0"/>
              <a:t>코드를 잘 작성해주겠죠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그러면 </a:t>
            </a:r>
            <a:r>
              <a:rPr lang="en-US" altLang="ko-KR" dirty="0"/>
              <a:t>“</a:t>
            </a:r>
            <a:r>
              <a:rPr lang="ko-KR" altLang="en-US" dirty="0"/>
              <a:t>여러분이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 err="1"/>
              <a:t>에</a:t>
            </a:r>
            <a:r>
              <a:rPr lang="ko-KR" altLang="en-US" dirty="0"/>
              <a:t> 코드를 </a:t>
            </a:r>
            <a:r>
              <a:rPr lang="ko-KR" altLang="en-US" dirty="0" err="1"/>
              <a:t>복붙해서</a:t>
            </a:r>
            <a:r>
              <a:rPr lang="ko-KR" altLang="en-US" dirty="0"/>
              <a:t> </a:t>
            </a:r>
            <a:r>
              <a:rPr lang="ko-KR" altLang="en-US" dirty="0" err="1"/>
              <a:t>실행시킬거에요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과정은 사용자의 요청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모델의 응답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사용자의 작업 </a:t>
            </a:r>
            <a:endParaRPr lang="en-US" altLang="ko-KR" dirty="0"/>
          </a:p>
          <a:p>
            <a:r>
              <a:rPr lang="ko-KR" altLang="en-US" dirty="0"/>
              <a:t>순으로 이뤄집니다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91209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단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주의해야 할 점이 있어요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아무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를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써서는 안됩니다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서버가 사용자의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PC</a:t>
            </a:r>
            <a:r>
              <a:rPr lang="ko-KR" altLang="en-US" sz="1200" dirty="0" err="1">
                <a:latin typeface="프리젠테이션 4 Regular" pitchFamily="2" charset="-127"/>
                <a:ea typeface="프리젠테이션 4 Regular" pitchFamily="2" charset="-127"/>
              </a:rPr>
              <a:t>에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권한을 가지기 때문에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개발자가 마음만 먹으면 얼마든지 컴퓨터를 공격할 수 있습니다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그렇기에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서버를 사용할 때는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가급적이면 개인이 만든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 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서버를 피하고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,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기업에서 만든 공식 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MCP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서버를 사용하는 것이 좋습니다</a:t>
            </a:r>
            <a:r>
              <a:rPr lang="en-US" altLang="ko-KR" sz="1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505953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마지막으로 데모를 보고 이번 강의를 마치도록 하겠습니다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데모는</a:t>
            </a:r>
            <a:r>
              <a:rPr lang="en-US" dirty="0"/>
              <a:t> </a:t>
            </a:r>
            <a:r>
              <a:rPr lang="en-US" dirty="0" err="1"/>
              <a:t>자바가</a:t>
            </a:r>
            <a:r>
              <a:rPr lang="en-US" dirty="0"/>
              <a:t> </a:t>
            </a:r>
            <a:r>
              <a:rPr lang="en-US" dirty="0" err="1"/>
              <a:t>아니라</a:t>
            </a:r>
            <a:r>
              <a:rPr lang="en-US" dirty="0"/>
              <a:t> C# </a:t>
            </a:r>
            <a:r>
              <a:rPr lang="en-US" dirty="0" err="1"/>
              <a:t>DotNet으로</a:t>
            </a:r>
            <a:r>
              <a:rPr lang="en-US" dirty="0"/>
              <a:t> </a:t>
            </a:r>
            <a:r>
              <a:rPr lang="en-US" dirty="0" err="1"/>
              <a:t>만들었습니다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이전 강의에서 </a:t>
            </a:r>
            <a:r>
              <a:rPr lang="ko-KR" altLang="en-US" dirty="0" err="1"/>
              <a:t>만들어놓은</a:t>
            </a:r>
            <a:r>
              <a:rPr lang="ko-KR" altLang="en-US" dirty="0"/>
              <a:t> 자료가 있어서 이걸로 </a:t>
            </a:r>
            <a:r>
              <a:rPr lang="ko-KR" altLang="en-US" dirty="0" err="1"/>
              <a:t>보여드릴게요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12496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72748-4BF9-509C-A164-2974CA7F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63906-45EC-8B50-9497-328F639DE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9799F-98E8-B432-3A06-6BBF58F34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</a:t>
            </a:r>
            <a:r>
              <a:rPr lang="en-US" altLang="ko-KR" dirty="0"/>
              <a:t>C#</a:t>
            </a:r>
            <a:r>
              <a:rPr lang="ko-KR" altLang="en-US" dirty="0" err="1"/>
              <a:t>으로</a:t>
            </a:r>
            <a:r>
              <a:rPr lang="ko-KR" altLang="en-US" dirty="0"/>
              <a:t> 보여드린 것은 다른 이유도 있는데요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다름이 아니라 </a:t>
            </a:r>
            <a:r>
              <a:rPr lang="en-US" altLang="ko-KR" dirty="0"/>
              <a:t>Java</a:t>
            </a:r>
            <a:r>
              <a:rPr lang="ko-KR" altLang="en-US" dirty="0"/>
              <a:t>에서는 </a:t>
            </a:r>
            <a:r>
              <a:rPr lang="en-US" altLang="ko-KR" dirty="0"/>
              <a:t>MCP </a:t>
            </a:r>
            <a:r>
              <a:rPr lang="ko-KR" altLang="en-US" dirty="0"/>
              <a:t>서버와 연동이 아직 지원하지 않기 때문입니다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그렇기 때문에 만약 여러분들께서 </a:t>
            </a:r>
            <a:r>
              <a:rPr lang="ko-KR" altLang="en-US" dirty="0" err="1"/>
              <a:t>해커톤때</a:t>
            </a:r>
            <a:r>
              <a:rPr lang="ko-KR" altLang="en-US" dirty="0"/>
              <a:t> </a:t>
            </a:r>
            <a:r>
              <a:rPr lang="ko-KR" altLang="en-US" dirty="0" err="1"/>
              <a:t>시맨틱</a:t>
            </a:r>
            <a:r>
              <a:rPr lang="ko-KR" altLang="en-US" dirty="0"/>
              <a:t> 커널과 </a:t>
            </a:r>
            <a:r>
              <a:rPr lang="en-US" altLang="ko-KR" dirty="0"/>
              <a:t>MCP</a:t>
            </a:r>
            <a:r>
              <a:rPr lang="ko-KR" altLang="en-US" dirty="0" err="1"/>
              <a:t>를</a:t>
            </a:r>
            <a:r>
              <a:rPr lang="ko-KR" altLang="en-US" dirty="0"/>
              <a:t> 통합한 어떤 서비스를 만들어보고 싶다면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용 서버를 따로 만드는 것을 </a:t>
            </a:r>
            <a:r>
              <a:rPr lang="ko-KR" altLang="en-US" dirty="0" err="1"/>
              <a:t>추천드립니다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한달 안에 </a:t>
            </a:r>
            <a:r>
              <a:rPr lang="en-US" altLang="ko-KR" dirty="0" err="1"/>
              <a:t>DotNet</a:t>
            </a:r>
            <a:r>
              <a:rPr lang="ko-KR" altLang="en-US" dirty="0"/>
              <a:t>을 배우고 적용하기에는 빠듯할 수 있으니까요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CRUD</a:t>
            </a:r>
            <a:r>
              <a:rPr lang="ko-KR" altLang="en-US" dirty="0"/>
              <a:t>같은 작업은 일반 </a:t>
            </a:r>
            <a:r>
              <a:rPr lang="ko-KR" altLang="en-US" dirty="0" err="1"/>
              <a:t>스프링부트</a:t>
            </a:r>
            <a:r>
              <a:rPr lang="ko-KR" altLang="en-US" dirty="0"/>
              <a:t> 앱으로 수행하고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AI.. </a:t>
            </a:r>
            <a:r>
              <a:rPr lang="ko-KR" altLang="en-US" dirty="0"/>
              <a:t>그러니까 </a:t>
            </a:r>
            <a:r>
              <a:rPr lang="ko-KR" altLang="en-US" dirty="0" err="1"/>
              <a:t>시맨틱</a:t>
            </a:r>
            <a:r>
              <a:rPr lang="ko-KR" altLang="en-US" dirty="0"/>
              <a:t> 커널과 </a:t>
            </a:r>
            <a:r>
              <a:rPr lang="en-US" altLang="ko-KR" dirty="0"/>
              <a:t>MCP</a:t>
            </a:r>
            <a:r>
              <a:rPr lang="ko-KR" altLang="en-US" dirty="0" err="1"/>
              <a:t>를</a:t>
            </a:r>
            <a:r>
              <a:rPr lang="ko-KR" altLang="en-US" dirty="0"/>
              <a:t> 위한 </a:t>
            </a:r>
            <a:r>
              <a:rPr lang="ko-KR" altLang="en-US" dirty="0" err="1"/>
              <a:t>백엔드</a:t>
            </a:r>
            <a:r>
              <a:rPr lang="ko-KR" altLang="en-US" dirty="0"/>
              <a:t> 앱은 따로 </a:t>
            </a:r>
            <a:r>
              <a:rPr lang="ko-KR" altLang="en-US" dirty="0" err="1"/>
              <a:t>두는거에요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상황에 따라 </a:t>
            </a:r>
            <a:r>
              <a:rPr lang="ko-KR" altLang="en-US" dirty="0" err="1"/>
              <a:t>스프링부트</a:t>
            </a:r>
            <a:r>
              <a:rPr lang="ko-KR" altLang="en-US" dirty="0"/>
              <a:t> 서버</a:t>
            </a:r>
            <a:r>
              <a:rPr lang="en-US" altLang="ko-KR" dirty="0"/>
              <a:t> </a:t>
            </a:r>
            <a:r>
              <a:rPr lang="ko-KR" altLang="en-US" dirty="0"/>
              <a:t>또는 클라이언트와 통신하면 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96B1-A78A-4E2F-73D6-E2F67ACD8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13633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E9231-C511-880A-D9A3-2C2DCCBA7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24C62-D6F8-63A3-7E7C-3D90AC06C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8E027-F26D-39D2-475E-B181E07B4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준비한 내용은 이까지고요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자세한 코드와 레퍼런스 링크들은 </a:t>
            </a:r>
            <a:r>
              <a:rPr lang="ko-KR" altLang="en-US" dirty="0" err="1"/>
              <a:t>깃헙</a:t>
            </a:r>
            <a:r>
              <a:rPr lang="ko-KR" altLang="en-US" dirty="0"/>
              <a:t> </a:t>
            </a:r>
            <a:r>
              <a:rPr lang="ko-KR" altLang="en-US" dirty="0" err="1"/>
              <a:t>레포에</a:t>
            </a:r>
            <a:r>
              <a:rPr lang="ko-KR" altLang="en-US" dirty="0"/>
              <a:t> 올려두었습니다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이번 </a:t>
            </a:r>
            <a:r>
              <a:rPr lang="ko-KR" altLang="en-US" dirty="0" err="1"/>
              <a:t>해커톤에서</a:t>
            </a:r>
            <a:r>
              <a:rPr lang="ko-KR" altLang="en-US" dirty="0"/>
              <a:t> </a:t>
            </a:r>
            <a:r>
              <a:rPr lang="ko-KR" altLang="en-US" dirty="0" err="1"/>
              <a:t>시맨틱</a:t>
            </a:r>
            <a:r>
              <a:rPr lang="ko-KR" altLang="en-US" dirty="0"/>
              <a:t> 커널을 </a:t>
            </a:r>
            <a:r>
              <a:rPr lang="ko-KR" altLang="en-US" dirty="0" err="1"/>
              <a:t>사용해보실</a:t>
            </a:r>
            <a:r>
              <a:rPr lang="ko-KR" altLang="en-US" dirty="0"/>
              <a:t> 분들은 이 </a:t>
            </a:r>
            <a:r>
              <a:rPr lang="ko-KR" altLang="en-US" dirty="0" err="1"/>
              <a:t>레포를</a:t>
            </a:r>
            <a:r>
              <a:rPr lang="ko-KR" altLang="en-US" dirty="0"/>
              <a:t> 참고해주시면 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KR" dirty="0"/>
              <a:t>시맨틱 커널과 MCP 서버를 통합하는 기능은 아직 자바에서 지원하지 않습니다</a:t>
            </a:r>
            <a:r>
              <a:rPr lang="en-US" altLang="ko-KR" dirty="0"/>
              <a:t>. </a:t>
            </a:r>
          </a:p>
          <a:p>
            <a:r>
              <a:rPr lang="en-US" dirty="0" err="1"/>
              <a:t>만약</a:t>
            </a:r>
            <a:r>
              <a:rPr lang="en-US" dirty="0"/>
              <a:t> </a:t>
            </a:r>
            <a:r>
              <a:rPr lang="en-US" dirty="0" err="1"/>
              <a:t>시맨틱</a:t>
            </a:r>
            <a:r>
              <a:rPr lang="en-US" dirty="0"/>
              <a:t> </a:t>
            </a:r>
            <a:r>
              <a:rPr lang="en-US" dirty="0" err="1"/>
              <a:t>커널과</a:t>
            </a:r>
            <a:r>
              <a:rPr lang="en-US" dirty="0"/>
              <a:t> MCP </a:t>
            </a:r>
            <a:r>
              <a:rPr lang="en-US" dirty="0" err="1"/>
              <a:t>서버를</a:t>
            </a:r>
            <a:r>
              <a:rPr lang="en-US" dirty="0"/>
              <a:t> </a:t>
            </a:r>
            <a:r>
              <a:rPr lang="en-US" dirty="0" err="1"/>
              <a:t>통합하고싶다면</a:t>
            </a:r>
            <a:r>
              <a:rPr lang="en-US" altLang="ko-KR" dirty="0"/>
              <a:t>, </a:t>
            </a:r>
          </a:p>
          <a:p>
            <a:r>
              <a:rPr lang="en-US" dirty="0" err="1"/>
              <a:t>제</a:t>
            </a:r>
            <a:r>
              <a:rPr lang="en-US" dirty="0"/>
              <a:t> </a:t>
            </a:r>
            <a:r>
              <a:rPr lang="en-US" dirty="0" err="1"/>
              <a:t>레포지토리의</a:t>
            </a:r>
            <a:r>
              <a:rPr lang="en-US" dirty="0"/>
              <a:t> </a:t>
            </a:r>
            <a:r>
              <a:rPr lang="en-US" dirty="0" err="1"/>
              <a:t>프로젝트를</a:t>
            </a:r>
            <a:r>
              <a:rPr lang="en-US" dirty="0"/>
              <a:t> </a:t>
            </a:r>
            <a:r>
              <a:rPr lang="en-US" dirty="0" err="1"/>
              <a:t>가져와</a:t>
            </a:r>
            <a:r>
              <a:rPr lang="en-US" dirty="0"/>
              <a:t> AI </a:t>
            </a:r>
            <a:r>
              <a:rPr lang="en-US" dirty="0" err="1"/>
              <a:t>서버로</a:t>
            </a:r>
            <a:r>
              <a:rPr lang="en-US" dirty="0"/>
              <a:t> </a:t>
            </a:r>
            <a:r>
              <a:rPr lang="en-US" dirty="0" err="1"/>
              <a:t>따로</a:t>
            </a:r>
            <a:r>
              <a:rPr lang="en-US" dirty="0"/>
              <a:t> </a:t>
            </a:r>
            <a:r>
              <a:rPr lang="en-US" dirty="0" err="1"/>
              <a:t>사용하시면</a:t>
            </a:r>
            <a:r>
              <a:rPr lang="en-US" dirty="0"/>
              <a:t> </a:t>
            </a:r>
            <a:r>
              <a:rPr lang="en-US" dirty="0" err="1"/>
              <a:t>될</a:t>
            </a:r>
            <a:r>
              <a:rPr lang="en-US" dirty="0"/>
              <a:t> </a:t>
            </a:r>
            <a:r>
              <a:rPr lang="en-US" dirty="0" err="1"/>
              <a:t>것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 </a:t>
            </a:r>
            <a:endParaRPr lang="en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질문 </a:t>
            </a:r>
            <a:r>
              <a:rPr lang="ko-KR" altLang="en-US" dirty="0" err="1"/>
              <a:t>있으실까요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지금까지 </a:t>
            </a:r>
            <a:r>
              <a:rPr lang="en-US" altLang="ko-KR" dirty="0"/>
              <a:t>MCT </a:t>
            </a:r>
            <a:r>
              <a:rPr lang="ko-KR" altLang="en-US" dirty="0" err="1"/>
              <a:t>윤금재였습니다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잠시 쉬었다가 다음 세션 시작하도록 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DC51E-CC04-88F5-54EA-78E505FB3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31860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61D5A-CF67-7232-2D94-3FF400149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593D5-2FFC-A3B4-B241-FF3F69ACE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17B78-A921-0FAC-9D0F-E7CD13609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네</a:t>
            </a:r>
            <a:r>
              <a:rPr lang="en-US" altLang="ko-KR" dirty="0"/>
              <a:t>. </a:t>
            </a:r>
            <a:r>
              <a:rPr lang="ko-KR" altLang="en-US" dirty="0"/>
              <a:t>그럼 시간이 되었으니 다음 세션 진행하도록 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96277-E33B-E15D-F24C-FA18EDABB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08987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F1BA6-FBCF-E979-3199-9E2CE655D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B9C65B-ED26-8219-E3B2-E031F6F6B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347FE-6717-18E5-BF49-E8A54CF24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세션에서는 클라우드 시스템의 개념과 전체적인 구조를 살펴보고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직접 실습을 해보도록 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65E95-2F4B-1BF6-3F79-CA4EA7FCD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55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51579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DC9B5-8623-C4E6-F307-7B0E38FC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9A7E2-1E5A-7700-2A7D-F2234BF69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47892B-78C3-9E7E-A052-BEDA91325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 시스템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최근들어</a:t>
            </a:r>
            <a:r>
              <a:rPr lang="ko-KR" altLang="en-US" dirty="0"/>
              <a:t> 클라우드 네이티브</a:t>
            </a:r>
            <a:r>
              <a:rPr lang="en-US" altLang="ko-KR" dirty="0"/>
              <a:t>, </a:t>
            </a:r>
            <a:r>
              <a:rPr lang="ko-KR" altLang="en-US" dirty="0"/>
              <a:t>클라우드 컴퓨팅 등 되게 말이 많죠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사람들은 왜 클라우드 시스템을 사용할까요</a:t>
            </a:r>
            <a:r>
              <a:rPr lang="en-US" altLang="ko-KR" dirty="0"/>
              <a:t>?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5DBBE-E619-7FCC-BE7E-6A1CFA593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56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30360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C0D7E-82EB-598A-FE2A-6190FCF8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C3689-E5AA-B2EB-2EA0-4EC687992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CA117-9C1D-C05A-CFA3-F89F0C39A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웹 서비스를 실행하고 있는 서버가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FEDE0-F6D3-FC2B-ACF0-23E442F87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791337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8317-FD10-EB18-F180-057B76EA8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8F3D7-B523-9DBD-FCD3-8F50849D2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9DF78-2BE6-D6C2-F950-D21E68989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클라우드 서비스가 나오기 전에는 이 서버를 회사 데이터센터에 보관했어요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이것을 우리는 온</a:t>
            </a:r>
            <a:r>
              <a:rPr lang="en-US" altLang="ko-KR" dirty="0"/>
              <a:t>-</a:t>
            </a:r>
            <a:r>
              <a:rPr lang="ko-KR" altLang="en-US" dirty="0" err="1"/>
              <a:t>프레미스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부릅니다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AC2EF-E75E-FFB6-2BF2-79D6BE641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58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16490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51698-2DBB-A80B-FF9F-6E4AF941D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54E2E-A8D5-F870-91C3-2AA7FFD55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628BF-A3A1-04B8-9E86-CA014160E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 </a:t>
            </a:r>
            <a:r>
              <a:rPr lang="ko-KR" altLang="en-US" dirty="0" err="1"/>
              <a:t>프레미스는</a:t>
            </a:r>
            <a:r>
              <a:rPr lang="ko-KR" altLang="en-US" dirty="0"/>
              <a:t> 여러모로 문제가 많았습니다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4A6D9-A50B-C9FA-3649-D5F830497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59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7861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경우를 </a:t>
            </a:r>
            <a:r>
              <a:rPr lang="ko-KR" altLang="en-US" dirty="0" err="1"/>
              <a:t>볼게요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 err="1"/>
              <a:t>chatGPT</a:t>
            </a:r>
            <a:r>
              <a:rPr lang="ko-KR" altLang="en-US" dirty="0"/>
              <a:t>에게 메일 내용을 다듬어달라는 상황을 </a:t>
            </a:r>
            <a:r>
              <a:rPr lang="ko-KR" altLang="en-US" dirty="0" err="1"/>
              <a:t>떠올려볼게요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여러분이</a:t>
            </a:r>
            <a:r>
              <a:rPr lang="en-US" altLang="ko-KR" dirty="0"/>
              <a:t>”</a:t>
            </a:r>
            <a:r>
              <a:rPr lang="ko-KR" altLang="en-US" dirty="0"/>
              <a:t> 이 문장 다듬어줘</a:t>
            </a:r>
            <a:r>
              <a:rPr lang="en-US" altLang="ko-KR" dirty="0"/>
              <a:t>~</a:t>
            </a:r>
            <a:r>
              <a:rPr lang="ko-KR" altLang="en-US" dirty="0"/>
              <a:t> 하고 </a:t>
            </a:r>
            <a:r>
              <a:rPr lang="ko-KR" altLang="en-US" b="1" i="1" dirty="0"/>
              <a:t>요청</a:t>
            </a:r>
            <a:r>
              <a:rPr lang="ko-KR" altLang="en-US" dirty="0"/>
              <a:t>하면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en-US" altLang="ko-KR" dirty="0" err="1"/>
              <a:t>gpt</a:t>
            </a:r>
            <a:r>
              <a:rPr lang="ko-KR" altLang="en-US" dirty="0"/>
              <a:t>가</a:t>
            </a:r>
            <a:r>
              <a:rPr lang="en-US" altLang="ko-KR" dirty="0"/>
              <a:t>”</a:t>
            </a:r>
            <a:r>
              <a:rPr lang="ko-KR" altLang="en-US" dirty="0"/>
              <a:t> 그 문장을 다듬어서 </a:t>
            </a:r>
            <a:r>
              <a:rPr lang="ko-KR" altLang="en-US" b="1" i="1" dirty="0"/>
              <a:t>응답</a:t>
            </a:r>
            <a:r>
              <a:rPr lang="ko-KR" altLang="en-US" dirty="0"/>
              <a:t>해주겠죠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“</a:t>
            </a:r>
            <a:r>
              <a:rPr lang="ko-KR" altLang="en-US" dirty="0"/>
              <a:t>여러분이</a:t>
            </a:r>
            <a:r>
              <a:rPr lang="en-US" altLang="ko-KR" dirty="0"/>
              <a:t>”</a:t>
            </a:r>
            <a:r>
              <a:rPr lang="ko-KR" altLang="en-US" dirty="0"/>
              <a:t> 응답을 복사해서 메일에 붙여놓고 전송하는 </a:t>
            </a:r>
            <a:r>
              <a:rPr lang="ko-KR" altLang="en-US" b="1" i="1" dirty="0"/>
              <a:t>작업</a:t>
            </a:r>
            <a:r>
              <a:rPr lang="ko-KR" altLang="en-US" dirty="0"/>
              <a:t>을 할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만약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넘기기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15649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9F67A-EAA4-1512-31CD-7012F7ECC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3F06C8-78C0-1215-EFA9-A5C7EC84D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F7EB6-46BD-F065-8008-6EE5694E5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. </a:t>
            </a:r>
            <a:r>
              <a:rPr lang="ko-KR" altLang="en-US" dirty="0"/>
              <a:t>공간 차지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물리적인 컴퓨터가 회사에 있어야 하니 그만큼 공간이 필요합니다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공간이 필요하다는 것은 더 많은 임대료가 필요하다는 뜻이죠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70EF3-2B22-6A20-B2DE-CB97B6BDE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60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940636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55AB6-E199-E503-E6D5-6FB62D6D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EF0C1-0E29-E5BF-D046-ED68167EC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91065-80D7-4277-BC62-F819FC3B7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. </a:t>
            </a:r>
            <a:r>
              <a:rPr lang="ko-KR" altLang="en-US" dirty="0"/>
              <a:t>관리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그냥 전기만 공급하면 </a:t>
            </a:r>
            <a:r>
              <a:rPr lang="ko-KR" altLang="en-US" dirty="0" err="1"/>
              <a:t>되는거</a:t>
            </a:r>
            <a:r>
              <a:rPr lang="ko-KR" altLang="en-US" dirty="0"/>
              <a:t> 아닌가요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아니죠</a:t>
            </a:r>
            <a:r>
              <a:rPr lang="en-US" altLang="ko-KR" dirty="0"/>
              <a:t>. </a:t>
            </a:r>
            <a:r>
              <a:rPr lang="ko-KR" altLang="en-US" dirty="0"/>
              <a:t>전기만 공급하면 된다 하더라도 정전이 생기면 서비스는 </a:t>
            </a:r>
            <a:r>
              <a:rPr lang="ko-KR" altLang="en-US" dirty="0" err="1"/>
              <a:t>터지는거구요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전기 뿐 아니라 냉각도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온도 높아지면 망가지니까 에어컨 </a:t>
            </a:r>
            <a:r>
              <a:rPr lang="ko-KR" altLang="en-US" dirty="0" err="1"/>
              <a:t>틀어야죠</a:t>
            </a:r>
            <a:r>
              <a:rPr lang="en-US" altLang="ko-KR" dirty="0"/>
              <a:t>. </a:t>
            </a:r>
            <a:r>
              <a:rPr lang="ko-KR" altLang="en-US" dirty="0"/>
              <a:t>이거도 전기도 돈이죠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청소도 주기적으로 </a:t>
            </a:r>
            <a:r>
              <a:rPr lang="ko-KR" altLang="en-US" dirty="0" err="1"/>
              <a:t>해줘야죠</a:t>
            </a:r>
            <a:r>
              <a:rPr lang="en-US" altLang="ko-KR" dirty="0"/>
              <a:t>. </a:t>
            </a:r>
            <a:r>
              <a:rPr lang="ko-KR" altLang="en-US" dirty="0"/>
              <a:t>시스템 업데이트도 </a:t>
            </a:r>
            <a:r>
              <a:rPr lang="ko-KR" altLang="en-US" dirty="0" err="1"/>
              <a:t>해줘야죠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만약 홍수가 나거나 지진이 발생한다면</a:t>
            </a:r>
            <a:r>
              <a:rPr lang="en-US" altLang="ko-KR" dirty="0"/>
              <a:t>? </a:t>
            </a:r>
            <a:r>
              <a:rPr lang="ko-KR" altLang="en-US" dirty="0"/>
              <a:t>화재가 난다면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재해 복구될 때 까지 얼마나 많은 시간이 걸릴지 모르는데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일주일이 될 수도 있고</a:t>
            </a:r>
            <a:r>
              <a:rPr lang="en-US" altLang="ko-KR" dirty="0"/>
              <a:t>, </a:t>
            </a:r>
            <a:r>
              <a:rPr lang="ko-KR" altLang="en-US" dirty="0"/>
              <a:t>한달이 될 수도 있고</a:t>
            </a:r>
            <a:r>
              <a:rPr lang="en-US" altLang="ko-KR" dirty="0"/>
              <a:t>, </a:t>
            </a:r>
            <a:r>
              <a:rPr lang="ko-KR" altLang="en-US" dirty="0"/>
              <a:t>아무도 모르죠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 회사를 이전한다면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컴퓨터 전선 뽑고 옮기고 처음부터 다 </a:t>
            </a:r>
            <a:r>
              <a:rPr lang="ko-KR" altLang="en-US" dirty="0" err="1"/>
              <a:t>세팅해야하니</a:t>
            </a:r>
            <a:r>
              <a:rPr lang="ko-KR" altLang="en-US" dirty="0"/>
              <a:t> </a:t>
            </a:r>
            <a:r>
              <a:rPr lang="ko-KR" altLang="en-US" dirty="0" err="1"/>
              <a:t>머리아프죠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9C1C3-E7A2-7A30-FBF8-53C15DA13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61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4282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5DD9-EAA9-6C20-0962-EE301963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420B7A-C7BB-B282-66AB-FF0AC9233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14444F-DF19-C615-FF6E-7B82C0439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셋째</a:t>
            </a:r>
            <a:r>
              <a:rPr lang="en-US" altLang="ko-KR" dirty="0"/>
              <a:t>. </a:t>
            </a:r>
            <a:r>
              <a:rPr lang="ko-KR" altLang="en-US" dirty="0"/>
              <a:t>비용문제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만약 여러분이 창업을 했어요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서버를 돌리기 위해 컴퓨터를 막 산다고 초기비용이 </a:t>
            </a:r>
            <a:r>
              <a:rPr lang="en-US" altLang="ko-KR" dirty="0"/>
              <a:t>1</a:t>
            </a:r>
            <a:r>
              <a:rPr lang="ko-KR" altLang="en-US" dirty="0"/>
              <a:t>억이 들었다 </a:t>
            </a:r>
            <a:r>
              <a:rPr lang="ko-KR" altLang="en-US" dirty="0" err="1"/>
              <a:t>해볼게요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그런데 회사가 잘 안돼서 </a:t>
            </a:r>
            <a:r>
              <a:rPr lang="en-US" altLang="ko-KR" dirty="0"/>
              <a:t>1</a:t>
            </a:r>
            <a:r>
              <a:rPr lang="ko-KR" altLang="en-US" dirty="0"/>
              <a:t>억을 복구 못하면 어떡하죠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반대로 너무 잘된다고 하면</a:t>
            </a:r>
            <a:r>
              <a:rPr lang="en-US" altLang="ko-KR" dirty="0"/>
              <a:t>, </a:t>
            </a:r>
            <a:r>
              <a:rPr lang="ko-KR" altLang="en-US" dirty="0"/>
              <a:t>서버가 모자란데 새로 </a:t>
            </a:r>
            <a:r>
              <a:rPr lang="ko-KR" altLang="en-US" dirty="0" err="1"/>
              <a:t>주문넣고</a:t>
            </a:r>
            <a:r>
              <a:rPr lang="ko-KR" altLang="en-US" dirty="0"/>
              <a:t> 설치하고 실행하려면 한달은 걸리겠는데요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서버가 터져버려서 </a:t>
            </a:r>
            <a:r>
              <a:rPr lang="ko-KR" altLang="en-US" dirty="0" err="1"/>
              <a:t>한달동안은</a:t>
            </a:r>
            <a:r>
              <a:rPr lang="ko-KR" altLang="en-US" dirty="0"/>
              <a:t> 수익이 </a:t>
            </a:r>
            <a:r>
              <a:rPr lang="ko-KR" altLang="en-US" dirty="0" err="1"/>
              <a:t>없는거네요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0FEEA-9583-0B80-6ED5-52DC329FA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62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10717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76631-01E4-2E8B-2AB5-4E9436542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C9289-E851-CB2E-AF94-F87519BEA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437DC2-7975-3BE6-720D-CE475802B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Amazon, Microsoft  </a:t>
            </a:r>
            <a:r>
              <a:rPr lang="ko-KR" altLang="en-US" dirty="0"/>
              <a:t>등 클라우드 서비스를 제공하는 기업에서 전 세계에 데이터센터를 </a:t>
            </a:r>
            <a:r>
              <a:rPr lang="ko-KR" altLang="en-US" dirty="0" err="1"/>
              <a:t>지어놨습니다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온프레미스의</a:t>
            </a:r>
            <a:r>
              <a:rPr lang="ko-KR" altLang="en-US" dirty="0"/>
              <a:t> 물리적인 컴퓨터를 사용하는 대신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전 세계에 설치한 그 데이터센터의 컴퓨터를 빌려서 사용하는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이것을 우리는 클라우드 시스템이라고 </a:t>
            </a:r>
            <a:r>
              <a:rPr lang="ko-KR" altLang="en-US" dirty="0" err="1"/>
              <a:t>부르는거죠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DFF9E-3D7E-FACD-9E11-86E158685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63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317908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50574-220F-281A-235D-CBB1D1AFB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4CA37-4FCE-C2FB-F9DE-1517E1FE1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21E07A-228B-8B52-2A26-76F7C12E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차지 문제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클라우드 시스템을 사용하면 </a:t>
            </a:r>
            <a:endParaRPr lang="en-US" altLang="ko-KR" dirty="0"/>
          </a:p>
          <a:p>
            <a:r>
              <a:rPr lang="ko-KR" altLang="en-US" dirty="0"/>
              <a:t>물리적인 컴퓨터는 모두 대기업의 데이터센터에 있으니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기업 입장에서는 공간에 대한 걱정이 전혀 없을 것입니다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42E66-C670-DD5E-2E17-90080BE1A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64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4727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874B7-D4B6-2709-DCA2-798AE2BD3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51805-3B63-2269-625C-8E8ED1045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66FD4-FC93-864E-203E-35F43C4DB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관리 문제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전기공급</a:t>
            </a:r>
            <a:r>
              <a:rPr lang="en-US" altLang="ko-KR" dirty="0"/>
              <a:t>? </a:t>
            </a:r>
            <a:r>
              <a:rPr lang="ko-KR" altLang="en-US" dirty="0"/>
              <a:t>냉각</a:t>
            </a:r>
            <a:r>
              <a:rPr lang="en-US" altLang="ko-KR" dirty="0"/>
              <a:t>? </a:t>
            </a:r>
            <a:r>
              <a:rPr lang="ko-KR" altLang="en-US" dirty="0"/>
              <a:t>대기업이 해주죠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재해가 발생하면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전 세계에 데이터센터가 있기 때문에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다른 지역의 컴퓨터를 대신 사용할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재해가 발생하면 즉시 다른 지역의 컴퓨터로 서버를 </a:t>
            </a:r>
            <a:r>
              <a:rPr lang="ko-KR" altLang="en-US" dirty="0" err="1"/>
              <a:t>돌리는거죠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회사를 이사하면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공간 문제가 없으니</a:t>
            </a:r>
            <a:r>
              <a:rPr lang="en-US" altLang="ko-KR" dirty="0"/>
              <a:t>, </a:t>
            </a:r>
            <a:r>
              <a:rPr lang="ko-KR" altLang="en-US" dirty="0" err="1"/>
              <a:t>알빠노죠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7BD38-7E0B-0ED6-5F43-92F3D66F5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65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96497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761D9-6D79-9275-BAFB-B403D7EAB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77E5A-3B4E-1BEB-268B-CF0098E58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7BA8A-0071-C823-2057-FE1C274FF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비용문제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클라우드 시스템은 사용한 만큼만 비용을 지불하는 종량제입니다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 사용자가 없다</a:t>
            </a:r>
            <a:r>
              <a:rPr lang="en-US" altLang="ko-KR" dirty="0"/>
              <a:t>? </a:t>
            </a:r>
            <a:r>
              <a:rPr lang="ko-KR" altLang="en-US" dirty="0"/>
              <a:t>컴퓨터를 사용하지 않았으니 돈 안내도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앱 사용자가 많다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딸깍 </a:t>
            </a:r>
            <a:r>
              <a:rPr lang="ko-KR" altLang="en-US" dirty="0" err="1"/>
              <a:t>몇번으로</a:t>
            </a:r>
            <a:r>
              <a:rPr lang="ko-KR" altLang="en-US" dirty="0"/>
              <a:t> 서버를 늘릴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심지어는 시간대에 따라서 크기를 조절할 수도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들자면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밤에는 서버를 한 대만 돌려 비용을 최소화하고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사람이 몰리는 낮 시간에는 서버를 세 대 </a:t>
            </a:r>
            <a:r>
              <a:rPr lang="ko-KR" altLang="en-US" dirty="0" err="1"/>
              <a:t>돌리는거죠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만약 수강신청 </a:t>
            </a:r>
            <a:r>
              <a:rPr lang="ko-KR" altLang="en-US" dirty="0" err="1"/>
              <a:t>처럼</a:t>
            </a:r>
            <a:r>
              <a:rPr lang="ko-KR" altLang="en-US" dirty="0"/>
              <a:t> 극단적으로 몰린다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그럼 몰리는 만큼 서버를 더 늘리면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굉장히 유연하고</a:t>
            </a:r>
            <a:r>
              <a:rPr lang="en-US" altLang="ko-KR" dirty="0"/>
              <a:t>, </a:t>
            </a:r>
            <a:r>
              <a:rPr lang="ko-KR" altLang="en-US" dirty="0"/>
              <a:t>합리적이고</a:t>
            </a:r>
            <a:r>
              <a:rPr lang="en-US" altLang="ko-KR" dirty="0"/>
              <a:t>, </a:t>
            </a:r>
            <a:r>
              <a:rPr lang="ko-KR" altLang="en-US" dirty="0"/>
              <a:t>경제적이죠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5AA7B-E59C-DC9A-4C4B-54F5451FB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4996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D8EC2-BE8B-1862-FD3A-6C444635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AE272-253B-8BC8-13F3-876B811D3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FF8B6-6278-C943-272C-554CB5A75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클라우드 시스템 </a:t>
            </a:r>
            <a:r>
              <a:rPr lang="ko-KR" altLang="en-US" dirty="0" err="1"/>
              <a:t>좋은거</a:t>
            </a:r>
            <a:r>
              <a:rPr lang="ko-KR" altLang="en-US" dirty="0"/>
              <a:t> 알겠다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그런데 어떻게 쓰냐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실습해보겠습니다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노트북 다들 </a:t>
            </a:r>
            <a:r>
              <a:rPr lang="ko-KR" altLang="en-US" dirty="0" err="1"/>
              <a:t>켜주시구요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Aws </a:t>
            </a:r>
            <a:r>
              <a:rPr lang="ko-KR" altLang="en-US" dirty="0"/>
              <a:t>들어가서 로그인해줍니다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0A852-8099-9C37-4D44-0BB8022E4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67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031444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426F-10F4-A9EE-4F8E-EAD2C63EC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AC74C-BD06-2AC3-0BF3-A8A3CB3B5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36077-C524-7083-F0FA-2E7F253E8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들어오면 대충 이런 비슷한 모양이 </a:t>
            </a:r>
            <a:r>
              <a:rPr lang="ko-KR" altLang="en-US" dirty="0" err="1"/>
              <a:t>나올건데요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19FC-4CB3-C576-1832-D2EDEDBAB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68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91321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092D1-C3ED-AF5C-2700-03891E03C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05BAA-C404-FD3C-85EE-CDD67AFC9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BF8CC0-39EB-26CB-6A65-66751DD48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우측 상단의 버튼을 눌러 </a:t>
            </a:r>
            <a:r>
              <a:rPr lang="en-US" altLang="ko-KR" dirty="0"/>
              <a:t>“</a:t>
            </a:r>
            <a:r>
              <a:rPr lang="ko-KR" altLang="en-US" dirty="0"/>
              <a:t>아시아 태평양 </a:t>
            </a:r>
            <a:r>
              <a:rPr lang="en-US" altLang="ko-KR" dirty="0"/>
              <a:t>– </a:t>
            </a:r>
            <a:r>
              <a:rPr lang="ko-KR" altLang="en-US" dirty="0"/>
              <a:t>서울</a:t>
            </a:r>
            <a:r>
              <a:rPr lang="en-US" altLang="ko-KR" dirty="0"/>
              <a:t>” </a:t>
            </a:r>
            <a:r>
              <a:rPr lang="ko-KR" altLang="en-US" dirty="0"/>
              <a:t>을 눌러줍니다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전 세계에 데이터센터가 있다고 했죠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우리는 그 중 가장 가까운 서울의 데이터센터를 사용할 것입니다</a:t>
            </a:r>
            <a:r>
              <a:rPr lang="en-US" altLang="ko-KR" dirty="0"/>
              <a:t>. (</a:t>
            </a:r>
            <a:r>
              <a:rPr lang="ko-KR" altLang="en-US" dirty="0"/>
              <a:t>가까우니까 빠름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32DDA-A7EC-5E66-9627-D87A56DE6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69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9528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i="1" dirty="0"/>
              <a:t>작업</a:t>
            </a:r>
            <a:r>
              <a:rPr lang="ko-KR" altLang="en-US" dirty="0"/>
              <a:t>의 단계 까지 </a:t>
            </a:r>
            <a:r>
              <a:rPr lang="en-US" altLang="ko-KR" dirty="0"/>
              <a:t>AI </a:t>
            </a:r>
            <a:r>
              <a:rPr lang="ko-KR" altLang="en-US" dirty="0"/>
              <a:t>모델이 대신 해준다면 어떨까요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534030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B4726-C711-2F5A-3247-D09313D30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D9A5AB-C451-EDF0-E769-5B028F45A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0E32EB-F5C9-B040-10F4-2EF42A162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검색창에 </a:t>
            </a:r>
            <a:r>
              <a:rPr lang="en-US" altLang="ko-KR" dirty="0"/>
              <a:t>EC2</a:t>
            </a:r>
            <a:r>
              <a:rPr lang="ko-KR" altLang="en-US" dirty="0" err="1"/>
              <a:t>를</a:t>
            </a:r>
            <a:r>
              <a:rPr lang="ko-KR" altLang="en-US" dirty="0"/>
              <a:t> 검색해 </a:t>
            </a:r>
            <a:r>
              <a:rPr lang="ko-KR" altLang="en-US" dirty="0" err="1"/>
              <a:t>들어가줄게요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Aws</a:t>
            </a:r>
            <a:r>
              <a:rPr lang="ko-KR" altLang="en-US" dirty="0"/>
              <a:t>에서는 정말 많은 서비스들을 제공하고 있는데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 중 가상머신을 제공하는 서비스를 사용할 것입니다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A732B-88E4-07B2-4A90-59E0479CD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70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02714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F1EE5-5D90-D0D7-EF1A-72169E4F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A1F9F-E6C1-2B92-5704-F3747E191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7465-3ACD-EDE3-E755-A8B3B41C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화면으로 </a:t>
            </a:r>
            <a:r>
              <a:rPr lang="ko-KR" altLang="en-US" dirty="0" err="1"/>
              <a:t>넘어올건데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화면 </a:t>
            </a:r>
            <a:r>
              <a:rPr lang="ko-KR" altLang="en-US" dirty="0" err="1"/>
              <a:t>중앙쯤에</a:t>
            </a:r>
            <a:r>
              <a:rPr lang="ko-KR" altLang="en-US" dirty="0"/>
              <a:t> 인스턴스 시작 이라는 버튼이 </a:t>
            </a:r>
            <a:r>
              <a:rPr lang="ko-KR" altLang="en-US" dirty="0" err="1"/>
              <a:t>있을거에요</a:t>
            </a:r>
            <a:r>
              <a:rPr lang="en-US" altLang="ko-KR" dirty="0"/>
              <a:t>. </a:t>
            </a:r>
            <a:r>
              <a:rPr lang="ko-KR" altLang="en-US" dirty="0" err="1"/>
              <a:t>눌러줄게요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5925D-4102-FDE4-9682-1D083B96F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71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68650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58C65-27D8-5DE7-2FCF-1954D88CA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5D7F2-52A3-45FF-6974-52BFDC68C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C36FD8-C357-A78D-CC39-43CFFAE38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인스턴스</a:t>
            </a:r>
            <a:r>
              <a:rPr lang="en-US" altLang="ko-KR" dirty="0"/>
              <a:t>, </a:t>
            </a:r>
            <a:r>
              <a:rPr lang="ko-KR" altLang="en-US" dirty="0"/>
              <a:t>그러니까 새로운 가상 서버를 만드는 화면인데요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설정할 수 있는 것들이 굉장히 많습니다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8AC32-811F-3FD7-B2CB-C2AD54283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72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21496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E0BF0-38A0-E713-46D5-41BE03A1E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62BE7-D848-016E-B0C0-C0EF10046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421B4-53A8-C59A-A3A8-FD4B0BF5E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다른거</a:t>
            </a:r>
            <a:r>
              <a:rPr lang="ko-KR" altLang="en-US" dirty="0"/>
              <a:t> </a:t>
            </a:r>
            <a:r>
              <a:rPr lang="ko-KR" altLang="en-US" dirty="0" err="1"/>
              <a:t>안건드리고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이름</a:t>
            </a:r>
            <a:r>
              <a:rPr lang="en-US" altLang="ko-KR" dirty="0"/>
              <a:t>, OS </a:t>
            </a:r>
            <a:r>
              <a:rPr lang="ko-KR" altLang="en-US" dirty="0"/>
              <a:t>이미지만 </a:t>
            </a:r>
            <a:r>
              <a:rPr lang="ko-KR" altLang="en-US" dirty="0" err="1"/>
              <a:t>건드릴게요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OS </a:t>
            </a:r>
            <a:r>
              <a:rPr lang="ko-KR" altLang="en-US" dirty="0"/>
              <a:t>아래에 </a:t>
            </a:r>
            <a:r>
              <a:rPr lang="en-US" altLang="ko-KR" dirty="0"/>
              <a:t>AMI </a:t>
            </a:r>
            <a:r>
              <a:rPr lang="ko-KR" altLang="en-US" dirty="0" err="1"/>
              <a:t>라고</a:t>
            </a:r>
            <a:r>
              <a:rPr lang="ko-KR" altLang="en-US" dirty="0"/>
              <a:t> 있죠</a:t>
            </a:r>
            <a:r>
              <a:rPr lang="en-US" altLang="ko-KR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E6EB9-DD8C-4FC6-1DAF-19B5CB247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73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832689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9FF30-AC85-80B4-F020-451C4006D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36239-6923-092D-DE47-ED0B71FAF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41D8A-CDAA-69FD-5AE5-554C72BDB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사용할 우분투 버전을 </a:t>
            </a:r>
            <a:r>
              <a:rPr lang="ko-KR" altLang="en-US" dirty="0" err="1"/>
              <a:t>골라주는건데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프리 </a:t>
            </a:r>
            <a:r>
              <a:rPr lang="ko-KR" altLang="en-US" dirty="0" err="1"/>
              <a:t>티어</a:t>
            </a:r>
            <a:r>
              <a:rPr lang="ko-KR" altLang="en-US" dirty="0"/>
              <a:t> 사용 가능</a:t>
            </a:r>
            <a:r>
              <a:rPr lang="en-US" altLang="ko-KR" dirty="0"/>
              <a:t>” </a:t>
            </a:r>
            <a:r>
              <a:rPr lang="ko-KR" altLang="en-US" dirty="0"/>
              <a:t>이라는 문구가 붙은 애들로 해야만 무료로 사용할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가장 최신인 </a:t>
            </a:r>
            <a:r>
              <a:rPr lang="en-US" altLang="ko-KR" dirty="0"/>
              <a:t>24.04</a:t>
            </a:r>
            <a:r>
              <a:rPr lang="ko-KR" altLang="en-US" dirty="0" err="1"/>
              <a:t>를</a:t>
            </a:r>
            <a:r>
              <a:rPr lang="ko-KR" altLang="en-US" dirty="0"/>
              <a:t> 쓸게요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76116-C55D-2A31-CC13-8E8AA3692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74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89428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725D6-2344-4D9C-4B9F-68FE860BD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38898-77BC-3184-8DF8-F3B32C078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19FE3-0F9D-1D5C-767F-08C32B25E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바로 아래의 인스턴스 유형에서는 컴퓨터 사양을 확인할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여기서는 프리 </a:t>
            </a:r>
            <a:r>
              <a:rPr lang="ko-KR" altLang="en-US" dirty="0" err="1"/>
              <a:t>티어</a:t>
            </a:r>
            <a:r>
              <a:rPr lang="ko-KR" altLang="en-US" dirty="0"/>
              <a:t> 사용이 가능한 </a:t>
            </a:r>
            <a:r>
              <a:rPr lang="en-US" altLang="ko-KR" dirty="0"/>
              <a:t>t2.micro</a:t>
            </a:r>
            <a:r>
              <a:rPr lang="ko-KR" altLang="en-US" dirty="0"/>
              <a:t>로 </a:t>
            </a:r>
            <a:r>
              <a:rPr lang="ko-KR" altLang="en-US" dirty="0" err="1"/>
              <a:t>할게요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32556-59DE-001E-2271-C9391FA61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75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41771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7406-F711-5976-3AD5-88D09EF2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16874-7F69-8960-8059-6CBD539D3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0DCAF-21D6-B703-0D4A-D24D1818A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아래에는 키 페어 창이 있는데요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새로운 키 페어를 생성합니다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04CFF-AA56-1A8E-2495-B099B45EE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76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10205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3A05D-77B3-4B7B-8595-9EE58D684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95D7B-3280-C1CE-338D-D8FA2B5C1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A98FC-B784-B928-EAA1-3D59567FF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 버튼을 누르면 대충 이런 창이 뜨는데요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이름 알아서 쓰시고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유형은 </a:t>
            </a:r>
            <a:r>
              <a:rPr lang="en-US" altLang="ko-KR" dirty="0"/>
              <a:t>RSA 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pem</a:t>
            </a:r>
            <a:r>
              <a:rPr lang="en-US" altLang="ko-KR" dirty="0"/>
              <a:t> </a:t>
            </a:r>
            <a:r>
              <a:rPr lang="ko-KR" altLang="en-US" dirty="0"/>
              <a:t>형식으로 생성합니다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생성을 하면 이름</a:t>
            </a:r>
            <a:r>
              <a:rPr lang="en-US" altLang="ko-KR" dirty="0"/>
              <a:t>.</a:t>
            </a:r>
            <a:r>
              <a:rPr lang="en-US" altLang="ko-KR" dirty="0" err="1"/>
              <a:t>pem</a:t>
            </a:r>
            <a:r>
              <a:rPr lang="en-US" altLang="ko-KR" dirty="0"/>
              <a:t> </a:t>
            </a:r>
            <a:r>
              <a:rPr lang="ko-KR" altLang="en-US" dirty="0"/>
              <a:t>이라는 파일이 </a:t>
            </a:r>
            <a:r>
              <a:rPr lang="ko-KR" altLang="en-US" dirty="0" err="1"/>
              <a:t>다운될건데</a:t>
            </a:r>
            <a:r>
              <a:rPr lang="ko-KR" altLang="en-US" dirty="0"/>
              <a:t> 이거 잘 갖고 </a:t>
            </a:r>
            <a:r>
              <a:rPr lang="ko-KR" altLang="en-US" dirty="0" err="1"/>
              <a:t>있어야해요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788E6-E8F1-7273-03FC-B9038FBAA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77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84058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5C35D-489C-A67E-B2F5-2BA6AFEFA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0D9BE-C071-903B-3A6F-6417E417A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D605A-AE0D-EEA2-9DC5-21D998C86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아래의 네트워크 설정을 할 차례인데요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C69C-4979-2942-FF3C-5E249EA95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78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523082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34D85-2502-DDC4-A9FB-C9998DA6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2E7AC-2DD5-D038-3B7B-1F6E297AE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FF9796-5106-5AEC-80A3-82CB251CD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 그룹을 새로 생성하고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en-US" altLang="ko-KR" dirty="0"/>
              <a:t>SSH, HTTP, HTTPS </a:t>
            </a:r>
            <a:r>
              <a:rPr lang="ko-KR" altLang="en-US" dirty="0"/>
              <a:t>모두 허용해줍니다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SSH</a:t>
            </a:r>
            <a:r>
              <a:rPr lang="ko-KR" altLang="en-US" dirty="0"/>
              <a:t>의 경우 일단은 위치 무관하게 해주는데요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이렇게 하면 보안에 문제가 생길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지금은 연습이니 위치 무관으로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실제로 </a:t>
            </a:r>
            <a:r>
              <a:rPr lang="ko-KR" altLang="en-US" dirty="0" err="1"/>
              <a:t>사용할때는</a:t>
            </a:r>
            <a:r>
              <a:rPr lang="ko-KR" altLang="en-US" dirty="0"/>
              <a:t> 특정 </a:t>
            </a:r>
            <a:r>
              <a:rPr lang="en-US" altLang="ko-KR" dirty="0"/>
              <a:t>IP </a:t>
            </a:r>
            <a:r>
              <a:rPr lang="ko-KR" altLang="en-US" dirty="0"/>
              <a:t>또는 </a:t>
            </a:r>
            <a:r>
              <a:rPr lang="en-US" altLang="ko-KR" dirty="0"/>
              <a:t>VPN</a:t>
            </a:r>
            <a:r>
              <a:rPr lang="ko-KR" altLang="en-US" dirty="0"/>
              <a:t>을 사용하게 설정해줘야 안전합니다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이까지만</a:t>
            </a:r>
            <a:r>
              <a:rPr lang="ko-KR" altLang="en-US" dirty="0"/>
              <a:t> 하면 모든 설정이 완료되니 생성해줍니다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AF350-F89C-861F-6C2F-D99BD60EE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79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21773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바로 </a:t>
            </a:r>
            <a:r>
              <a:rPr lang="en-US" altLang="ko-KR" dirty="0"/>
              <a:t>AI Agent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사용자를 대신하여</a:t>
            </a:r>
            <a:r>
              <a:rPr lang="en-US" altLang="ko-KR" dirty="0"/>
              <a:t>,</a:t>
            </a:r>
            <a:r>
              <a:rPr lang="ko-KR" altLang="en-US" dirty="0"/>
              <a:t> 목표를 달성하고</a:t>
            </a:r>
            <a:r>
              <a:rPr lang="en-US" altLang="ko-KR" dirty="0"/>
              <a:t>,</a:t>
            </a:r>
            <a:r>
              <a:rPr lang="ko-KR" altLang="en-US" dirty="0"/>
              <a:t> 작업을 수행하는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자율적인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소프트웨어 시스템 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이미 여러 앱에서 에이전트 기능을 제공하는데요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dirty="0"/>
          </a:p>
          <a:p>
            <a:r>
              <a:rPr lang="ko-KR" altLang="en-US" dirty="0"/>
              <a:t>사실 여러분들도 </a:t>
            </a:r>
            <a:r>
              <a:rPr lang="ko-KR" altLang="en-US" dirty="0" err="1"/>
              <a:t>써보셨거나</a:t>
            </a:r>
            <a:r>
              <a:rPr lang="en-US" altLang="ko-KR" dirty="0"/>
              <a:t>,</a:t>
            </a:r>
            <a:r>
              <a:rPr lang="ko-KR" altLang="en-US" dirty="0"/>
              <a:t> 적어도 들어는 </a:t>
            </a:r>
            <a:r>
              <a:rPr lang="ko-KR" altLang="en-US" dirty="0" err="1"/>
              <a:t>봤을거에요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53491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A10A5-A32B-D75D-CDF8-AE7F23FB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1059F0-3568-72C5-E8A8-E2270584BF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EC5B-1BEB-3D99-0511-AE618CD59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터미널을 키고</a:t>
            </a:r>
            <a:r>
              <a:rPr lang="en-US" altLang="ko-KR" dirty="0"/>
              <a:t>, </a:t>
            </a:r>
            <a:r>
              <a:rPr lang="ko-KR" altLang="en-US" dirty="0"/>
              <a:t>다운받은 키가 있는 폴더로 이동합니다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A64D8-A0EF-1E44-2FBA-56DF78940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80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47971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E496-EBDA-F638-65BB-447060CF0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525D7-2D20-EB2B-5676-2082B95C0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0FFCE-CA30-7B6D-73A0-905285184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접속을 위해 이 명령어를 치면 되는데요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Ssh –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pem</a:t>
            </a:r>
            <a:r>
              <a:rPr lang="ko-KR" altLang="en-US" dirty="0"/>
              <a:t>파일 위치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Ec2-user@</a:t>
            </a:r>
          </a:p>
          <a:p>
            <a:r>
              <a:rPr lang="en-US" altLang="ko-KR" dirty="0"/>
              <a:t>Public IP</a:t>
            </a:r>
            <a:r>
              <a:rPr lang="ko-KR" altLang="en-US" dirty="0"/>
              <a:t> 주소를 입력합니다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생성된 인스턴스에 가보면 </a:t>
            </a:r>
            <a:r>
              <a:rPr lang="en-US" altLang="ko-KR" dirty="0"/>
              <a:t>public ipv4 </a:t>
            </a:r>
            <a:r>
              <a:rPr lang="ko-KR" altLang="en-US" dirty="0" err="1"/>
              <a:t>나와있을거에요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명령어를 입력하면 </a:t>
            </a:r>
            <a:r>
              <a:rPr lang="ko-KR" altLang="en-US" dirty="0" err="1"/>
              <a:t>안될수도</a:t>
            </a:r>
            <a:r>
              <a:rPr lang="ko-KR" altLang="en-US" dirty="0"/>
              <a:t> 있는데요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pem</a:t>
            </a:r>
            <a:r>
              <a:rPr lang="en-US" altLang="ko-KR" dirty="0"/>
              <a:t> </a:t>
            </a:r>
            <a:r>
              <a:rPr lang="ko-KR" altLang="en-US" dirty="0"/>
              <a:t>키의 권한이 너무 많은 경우에는 </a:t>
            </a:r>
            <a:r>
              <a:rPr lang="en-US" altLang="ko-KR" dirty="0" err="1"/>
              <a:t>aws</a:t>
            </a:r>
            <a:r>
              <a:rPr lang="ko-KR" altLang="en-US" dirty="0"/>
              <a:t>에서 접속을 거부합니다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접속이 안될 경우에는 아래의 </a:t>
            </a:r>
            <a:r>
              <a:rPr lang="en-US" altLang="ko-KR" dirty="0" err="1"/>
              <a:t>chmod</a:t>
            </a:r>
            <a:r>
              <a:rPr lang="en-US" altLang="ko-KR" dirty="0"/>
              <a:t> </a:t>
            </a:r>
            <a:r>
              <a:rPr lang="ko-KR" altLang="en-US" dirty="0"/>
              <a:t>명령어로 파일의 권한을 바꿔준 뒤 진행합니다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9D1D8-A0A5-B8AF-88B0-D7A276941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81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09295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C409-7BC0-F8D0-FCC8-4583C8A89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70E77-02A6-0530-D05C-C8F15DA20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BA89CB-3FAF-9B4F-AE0C-8C46F9BCB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화면이 나오게 되면 성공적으로 </a:t>
            </a:r>
            <a:r>
              <a:rPr lang="ko-KR" altLang="en-US" dirty="0" err="1"/>
              <a:t>접속한거에요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이제 여기서 </a:t>
            </a:r>
            <a:r>
              <a:rPr lang="en-US" altLang="ko-KR" dirty="0"/>
              <a:t>git clone </a:t>
            </a:r>
            <a:r>
              <a:rPr lang="ko-KR" altLang="en-US" dirty="0"/>
              <a:t>등의 명령어로 프로젝트를 가져오고 실행하면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B45E4-8908-5422-AE21-DB13BFDAE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82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76854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2D414-3933-BF75-A0E1-E9C50AD98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AD33C-C7FD-A52D-DBF2-6074D7097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65EEE-E553-D164-FAF0-3E7004DBF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그냥 실행하면 </a:t>
            </a:r>
            <a:r>
              <a:rPr lang="en-US" altLang="ko-KR" dirty="0"/>
              <a:t>ssh </a:t>
            </a:r>
            <a:r>
              <a:rPr lang="ko-KR" altLang="en-US" dirty="0"/>
              <a:t>접속이 끊길 때 앱도 종료되기 때문에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 명령어를 실행해서 </a:t>
            </a:r>
            <a:r>
              <a:rPr lang="en-US" altLang="ko-KR" dirty="0"/>
              <a:t>ssh </a:t>
            </a:r>
            <a:r>
              <a:rPr lang="ko-KR" altLang="en-US" dirty="0"/>
              <a:t>접속이 끊겨도 계속 실행되게 하는 것이 </a:t>
            </a:r>
            <a:r>
              <a:rPr lang="ko-KR" altLang="en-US" dirty="0" err="1"/>
              <a:t>바람직하빈다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**</a:t>
            </a:r>
            <a:r>
              <a:rPr lang="en-US" altLang="ko-KR" dirty="0" err="1"/>
              <a:t>tmux</a:t>
            </a:r>
            <a:r>
              <a:rPr lang="en-US" altLang="ko-KR" dirty="0"/>
              <a:t>: </a:t>
            </a:r>
            <a:r>
              <a:rPr lang="ko-KR" altLang="en-US" dirty="0"/>
              <a:t>새로운 세션 여는 명령어</a:t>
            </a:r>
            <a:r>
              <a:rPr lang="en-US" altLang="ko-KR" dirty="0"/>
              <a:t>. Ssh </a:t>
            </a:r>
            <a:r>
              <a:rPr lang="ko-KR" altLang="en-US" dirty="0"/>
              <a:t>끊겨도 세션은 살아있음**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(**</a:t>
            </a:r>
            <a:r>
              <a:rPr lang="en-US" altLang="ko-KR" dirty="0" err="1"/>
              <a:t>tmux</a:t>
            </a:r>
            <a:r>
              <a:rPr lang="en-US" altLang="ko-KR" dirty="0"/>
              <a:t> </a:t>
            </a:r>
            <a:r>
              <a:rPr lang="ko-KR" altLang="en-US" dirty="0"/>
              <a:t>종료</a:t>
            </a:r>
            <a:r>
              <a:rPr lang="en-US" altLang="ko-KR" dirty="0"/>
              <a:t>: </a:t>
            </a:r>
            <a:r>
              <a:rPr lang="en-US" altLang="ko-KR" dirty="0" err="1"/>
              <a:t>tmux</a:t>
            </a:r>
            <a:r>
              <a:rPr lang="en-US" altLang="ko-KR" dirty="0"/>
              <a:t> kill-session </a:t>
            </a:r>
            <a:r>
              <a:rPr lang="ko-KR" altLang="en-US" dirty="0"/>
              <a:t>모든 세션 종료됨</a:t>
            </a:r>
            <a:r>
              <a:rPr lang="en-US" altLang="ko-KR" dirty="0"/>
              <a:t>**)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45343-E62D-96E9-1C27-682675304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83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99198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0CD-51D1-B44C-F3B8-047D24A82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774F1-C481-1259-C1C8-B37BB33EA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370AB-5EA2-E5A7-CAB7-F0451C9B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아무튼 이렇게 실행시키고</a:t>
            </a:r>
            <a:r>
              <a:rPr lang="en-US" altLang="ko-KR" dirty="0"/>
              <a:t>, </a:t>
            </a:r>
            <a:r>
              <a:rPr lang="en-US" altLang="ko-KR" dirty="0" err="1"/>
              <a:t>aws</a:t>
            </a:r>
            <a:r>
              <a:rPr lang="ko-KR" altLang="en-US" dirty="0"/>
              <a:t>에서 설정해야 할 것이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좌측 패널에 네트워크 및 보안 </a:t>
            </a:r>
            <a:r>
              <a:rPr lang="en-US" altLang="ko-KR" dirty="0"/>
              <a:t>– </a:t>
            </a:r>
            <a:r>
              <a:rPr lang="ko-KR" altLang="en-US" dirty="0"/>
              <a:t>보안 그룹 이라고 있습니다</a:t>
            </a:r>
            <a:r>
              <a:rPr lang="en-US" altLang="ko-KR" dirty="0"/>
              <a:t>. </a:t>
            </a:r>
            <a:r>
              <a:rPr lang="ko-KR" altLang="en-US" dirty="0"/>
              <a:t>거기 들어가요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885D7-B09B-8948-BE84-8C2AA7A56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84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64264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36099-7C92-058F-9D99-B9E43D71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9A34C-63CB-38C8-F5E3-2591163C1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D053B-06AB-6BFA-356B-9FBF3A444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들어오게 되면 여기 </a:t>
            </a:r>
            <a:r>
              <a:rPr lang="ko-KR" altLang="en-US" dirty="0" err="1"/>
              <a:t>인바운드</a:t>
            </a:r>
            <a:r>
              <a:rPr lang="ko-KR" altLang="en-US" dirty="0"/>
              <a:t> 규칙이라고 </a:t>
            </a:r>
            <a:r>
              <a:rPr lang="ko-KR" altLang="en-US" dirty="0" err="1"/>
              <a:t>있을거에요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없으면 위에 체크박스 누르시고요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인바운드</a:t>
            </a:r>
            <a:r>
              <a:rPr lang="ko-KR" altLang="en-US" dirty="0"/>
              <a:t> 규칙은 가상머신으로 들어오는</a:t>
            </a:r>
            <a:r>
              <a:rPr lang="en-US" altLang="ko-KR" dirty="0"/>
              <a:t>, </a:t>
            </a:r>
            <a:r>
              <a:rPr lang="ko-KR" altLang="en-US" dirty="0"/>
              <a:t>안으로 들어오는</a:t>
            </a:r>
            <a:r>
              <a:rPr lang="en-US" altLang="ko-KR" dirty="0"/>
              <a:t>, in</a:t>
            </a:r>
            <a:r>
              <a:rPr lang="ko-KR" altLang="en-US" dirty="0"/>
              <a:t> 바운드 규칙입니다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반대로 </a:t>
            </a:r>
            <a:r>
              <a:rPr lang="ko-KR" altLang="en-US" dirty="0" err="1"/>
              <a:t>아웃바운드는</a:t>
            </a:r>
            <a:r>
              <a:rPr lang="ko-KR" altLang="en-US" dirty="0"/>
              <a:t> 가상머신에서 </a:t>
            </a:r>
            <a:r>
              <a:rPr lang="en-US" altLang="ko-KR" dirty="0"/>
              <a:t>out, </a:t>
            </a:r>
            <a:r>
              <a:rPr lang="ko-KR" altLang="en-US" dirty="0"/>
              <a:t>나가는 규칙이겠네요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아무튼 </a:t>
            </a:r>
            <a:r>
              <a:rPr lang="ko-KR" altLang="en-US" dirty="0" err="1"/>
              <a:t>인바운드</a:t>
            </a:r>
            <a:r>
              <a:rPr lang="ko-KR" altLang="en-US" dirty="0"/>
              <a:t> 규칙은 어느 포트를 열어줄지 </a:t>
            </a:r>
            <a:r>
              <a:rPr lang="ko-KR" altLang="en-US" dirty="0" err="1"/>
              <a:t>결정하는거죠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 보시면 </a:t>
            </a:r>
            <a:r>
              <a:rPr lang="en-US" altLang="ko-KR" dirty="0"/>
              <a:t>80</a:t>
            </a:r>
            <a:r>
              <a:rPr lang="ko-KR" altLang="en-US" dirty="0"/>
              <a:t>번 포트로 들어오는 </a:t>
            </a:r>
            <a:r>
              <a:rPr lang="en-US" altLang="ko-KR" dirty="0"/>
              <a:t>HTTP </a:t>
            </a:r>
            <a:r>
              <a:rPr lang="ko-KR" altLang="en-US" dirty="0"/>
              <a:t>요청에 대해 모든 </a:t>
            </a:r>
            <a:r>
              <a:rPr lang="en-US" altLang="ko-KR" dirty="0"/>
              <a:t>IP</a:t>
            </a:r>
            <a:r>
              <a:rPr lang="ko-KR" altLang="en-US" dirty="0"/>
              <a:t>에서 접속을 허용하고 있죠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우리는 이 규칙을 </a:t>
            </a:r>
            <a:r>
              <a:rPr lang="ko-KR" altLang="en-US" dirty="0" err="1"/>
              <a:t>추가할겁니다</a:t>
            </a:r>
            <a:r>
              <a:rPr lang="en-US" altLang="ko-KR" dirty="0"/>
              <a:t>. </a:t>
            </a:r>
            <a:r>
              <a:rPr lang="ko-KR" altLang="en-US" dirty="0" err="1"/>
              <a:t>왜냐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여러분들의 앱이 </a:t>
            </a:r>
            <a:r>
              <a:rPr lang="en-US" altLang="ko-KR" dirty="0"/>
              <a:t>8080</a:t>
            </a:r>
            <a:r>
              <a:rPr lang="ko-KR" altLang="en-US" dirty="0"/>
              <a:t>포트에서 돌아간다고 합시다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근데 </a:t>
            </a:r>
            <a:r>
              <a:rPr lang="ko-KR" altLang="en-US" dirty="0" err="1"/>
              <a:t>인바운드</a:t>
            </a:r>
            <a:r>
              <a:rPr lang="ko-KR" altLang="en-US" dirty="0"/>
              <a:t> 규칙에는 </a:t>
            </a:r>
            <a:r>
              <a:rPr lang="en-US" altLang="ko-KR" dirty="0"/>
              <a:t>8080 </a:t>
            </a:r>
            <a:r>
              <a:rPr lang="ko-KR" altLang="en-US" dirty="0"/>
              <a:t>포트에 대한 규칙이 없죠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접속이 </a:t>
            </a:r>
            <a:r>
              <a:rPr lang="ko-KR" altLang="en-US" dirty="0" err="1"/>
              <a:t>불가능한겁니다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인바운드</a:t>
            </a:r>
            <a:r>
              <a:rPr lang="ko-KR" altLang="en-US" dirty="0"/>
              <a:t> 규칙 편집을 </a:t>
            </a:r>
            <a:r>
              <a:rPr lang="ko-KR" altLang="en-US" dirty="0" err="1"/>
              <a:t>눌러줄게요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048F-7DA2-B5BF-9213-AC2730DE1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85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09113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4D9E9-F68F-B738-8336-E27C38000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0D188-FBC1-543F-9497-FA249AB51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2DE4E1-DAD6-8389-D0AD-EDE5F533A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 하단에 규칙 추가 눌러요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유형은 사용자 지정 </a:t>
            </a:r>
            <a:r>
              <a:rPr lang="en-US" altLang="ko-KR" dirty="0"/>
              <a:t>TCP, </a:t>
            </a:r>
            <a:r>
              <a:rPr lang="ko-KR" altLang="en-US" dirty="0"/>
              <a:t>포트 범위는 여러분들 앱에서 사용하는 포트 번호</a:t>
            </a:r>
            <a:r>
              <a:rPr lang="en-US" altLang="ko-KR" dirty="0"/>
              <a:t>. </a:t>
            </a:r>
            <a:r>
              <a:rPr lang="ko-KR" altLang="en-US" dirty="0"/>
              <a:t>소스는 </a:t>
            </a:r>
            <a:r>
              <a:rPr lang="en-US" altLang="ko-KR" dirty="0"/>
              <a:t>0.0.0.0/0 </a:t>
            </a:r>
            <a:r>
              <a:rPr lang="ko-KR" altLang="en-US" dirty="0" err="1"/>
              <a:t>으로</a:t>
            </a:r>
            <a:r>
              <a:rPr lang="ko-KR" altLang="en-US" dirty="0"/>
              <a:t> 해줍니다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그래야 사용자의 </a:t>
            </a:r>
            <a:r>
              <a:rPr lang="en-US" altLang="ko-KR" dirty="0"/>
              <a:t>IP</a:t>
            </a:r>
            <a:r>
              <a:rPr lang="ko-KR" altLang="en-US" dirty="0" err="1"/>
              <a:t>에</a:t>
            </a:r>
            <a:r>
              <a:rPr lang="ko-KR" altLang="en-US" dirty="0"/>
              <a:t> 관계없이 접속이 가능하겠죠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규칙을 저장하고</a:t>
            </a:r>
            <a:r>
              <a:rPr lang="en-US" altLang="ko-KR" dirty="0"/>
              <a:t>, </a:t>
            </a:r>
            <a:r>
              <a:rPr lang="ko-KR" altLang="en-US" dirty="0"/>
              <a:t>인스턴스 창으로 돌아와줍니다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EE794-DC8A-1883-0650-6FDDB3C47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86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630177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BD3C9-BFC5-97ED-5386-44DDE9CE6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CF659-45A5-330B-B280-45B6C4D71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D4E1E-CD21-87EF-9E79-98C8BA091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아래에 보면 인스턴스의 퍼블릭 </a:t>
            </a:r>
            <a:r>
              <a:rPr lang="en-US" altLang="ko-KR" dirty="0"/>
              <a:t>IPv4 </a:t>
            </a:r>
            <a:r>
              <a:rPr lang="ko-KR" altLang="en-US" dirty="0"/>
              <a:t>주소가 있죠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주소를 통해 저희가 배포한 서비스에 접속할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2E0F1-0B45-D730-34F1-E13E537B8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87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809009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3EC0-18A7-BD78-17FF-FC7C2521B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2D6768-C2DD-E339-1438-D5D025D96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858CF-FF39-3828-A7F2-C6B7A0D43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 </a:t>
            </a:r>
            <a:r>
              <a:rPr lang="en-US" altLang="ko-KR" dirty="0"/>
              <a:t>IP</a:t>
            </a:r>
            <a:r>
              <a:rPr lang="ko-KR" altLang="en-US" dirty="0"/>
              <a:t>주소의 </a:t>
            </a:r>
            <a:r>
              <a:rPr lang="en-US" altLang="ko-KR" dirty="0"/>
              <a:t>8080 </a:t>
            </a:r>
            <a:r>
              <a:rPr lang="ko-KR" altLang="en-US" dirty="0"/>
              <a:t>포트로 접속하면 우리의 앱이 정상적으로 실행하는 모습을 볼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조금 복잡해 보일 수 있지만</a:t>
            </a:r>
            <a:r>
              <a:rPr lang="en-US" altLang="ko-KR" dirty="0"/>
              <a:t>, </a:t>
            </a:r>
            <a:r>
              <a:rPr lang="ko-KR" altLang="en-US" dirty="0" err="1"/>
              <a:t>공부하다보면</a:t>
            </a:r>
            <a:r>
              <a:rPr lang="ko-KR" altLang="en-US" dirty="0"/>
              <a:t> 용어들이 눈에 익을 것이니 너무 걱정하지 않으셔도 됩니다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F59E6-C77A-68A2-68C3-FF3A60198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88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418225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CB763-CAE8-D671-0F16-37442B4F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CCD95-A63D-AC64-721B-529385261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832EA-1764-DBF5-8550-F2F5C24D8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정리 한번 </a:t>
            </a:r>
            <a:r>
              <a:rPr lang="ko-KR" altLang="en-US" dirty="0" err="1"/>
              <a:t>해볼게요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AWS</a:t>
            </a:r>
            <a:r>
              <a:rPr lang="ko-KR" altLang="en-US" dirty="0"/>
              <a:t>에서 </a:t>
            </a:r>
            <a:r>
              <a:rPr lang="en-US" altLang="ko-KR" dirty="0"/>
              <a:t>EC2 </a:t>
            </a:r>
            <a:r>
              <a:rPr lang="ko-KR" altLang="en-US" dirty="0"/>
              <a:t>인스턴스를 생성하고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다운받은 </a:t>
            </a:r>
            <a:r>
              <a:rPr lang="en-US" altLang="ko-KR" dirty="0"/>
              <a:t>.</a:t>
            </a:r>
            <a:r>
              <a:rPr lang="en-US" altLang="ko-KR" dirty="0" err="1"/>
              <a:t>pem</a:t>
            </a:r>
            <a:r>
              <a:rPr lang="en-US" altLang="ko-KR" dirty="0"/>
              <a:t> key</a:t>
            </a:r>
            <a:r>
              <a:rPr lang="ko-KR" altLang="en-US" dirty="0" err="1"/>
              <a:t>를</a:t>
            </a:r>
            <a:r>
              <a:rPr lang="ko-KR" altLang="en-US" dirty="0"/>
              <a:t> 이용해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배포하고자 하는 프로젝트를 세팅하고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AWS</a:t>
            </a:r>
            <a:r>
              <a:rPr lang="ko-KR" altLang="en-US" dirty="0"/>
              <a:t>의 네트워크 보안 그룹을 설정합니다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이렇게 배포하는 과정은 </a:t>
            </a:r>
            <a:r>
              <a:rPr lang="en-US" altLang="ko-KR" dirty="0"/>
              <a:t>AWS, GCP, NCP, Azure </a:t>
            </a:r>
            <a:r>
              <a:rPr lang="ko-KR" altLang="en-US" dirty="0"/>
              <a:t>모두 크게 다르지 않습니다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사실 저도 </a:t>
            </a:r>
            <a:r>
              <a:rPr lang="en-US" altLang="ko-KR" dirty="0"/>
              <a:t>AWS </a:t>
            </a:r>
            <a:r>
              <a:rPr lang="ko-KR" altLang="en-US" dirty="0" err="1"/>
              <a:t>안써요</a:t>
            </a:r>
            <a:r>
              <a:rPr lang="en-US" altLang="ko-KR" dirty="0"/>
              <a:t>. Azure</a:t>
            </a:r>
            <a:r>
              <a:rPr lang="ko-KR" altLang="en-US" dirty="0"/>
              <a:t>밖에 몰라요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클라우드 플랫폼이 달라져도 </a:t>
            </a:r>
            <a:r>
              <a:rPr lang="en-US" altLang="ko-KR" dirty="0"/>
              <a:t>EC2</a:t>
            </a:r>
            <a:r>
              <a:rPr lang="ko-KR" altLang="en-US" dirty="0"/>
              <a:t>나 </a:t>
            </a:r>
            <a:r>
              <a:rPr lang="en-US" altLang="ko-KR" dirty="0"/>
              <a:t>S3</a:t>
            </a:r>
            <a:r>
              <a:rPr lang="ko-KR" altLang="en-US" dirty="0"/>
              <a:t>같은 서비스 이름</a:t>
            </a:r>
            <a:r>
              <a:rPr lang="en-US" altLang="ko-KR" dirty="0"/>
              <a:t>. </a:t>
            </a:r>
            <a:r>
              <a:rPr lang="ko-KR" altLang="en-US" dirty="0"/>
              <a:t>그리고 뭐</a:t>
            </a:r>
            <a:r>
              <a:rPr lang="en-US" altLang="ko-KR" dirty="0"/>
              <a:t>.. </a:t>
            </a:r>
            <a:r>
              <a:rPr lang="ko-KR" altLang="en-US" dirty="0"/>
              <a:t>용어 정도만 익숙해지면 충분히 사용하실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AD789-151B-5B91-9A49-6FA49DA51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89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1059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얘네들이죠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왼쪽부터 </a:t>
            </a:r>
            <a:r>
              <a:rPr lang="en-US" dirty="0"/>
              <a:t>Perplexity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GitHub Copilot, Cursor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Perplexity</a:t>
            </a:r>
            <a:r>
              <a:rPr lang="ko-KR" altLang="en-US" dirty="0"/>
              <a:t>는 검색을 위한 </a:t>
            </a:r>
            <a:r>
              <a:rPr lang="ko-KR" altLang="en-US" dirty="0" err="1"/>
              <a:t>서비스죠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사용자가 </a:t>
            </a:r>
            <a:r>
              <a:rPr lang="en-US" altLang="ko-KR" dirty="0"/>
              <a:t>“</a:t>
            </a:r>
            <a:r>
              <a:rPr lang="ko-KR" altLang="en-US" dirty="0"/>
              <a:t>이거 찾아줘</a:t>
            </a:r>
            <a:r>
              <a:rPr lang="en-US" altLang="ko-KR" dirty="0"/>
              <a:t>”</a:t>
            </a:r>
            <a:r>
              <a:rPr lang="ko-KR" altLang="en-US" dirty="0"/>
              <a:t> 요청하면 검색이라는 작업까지 대신 수행해서 결과를 알려줍니다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GitHub Copilot</a:t>
            </a:r>
            <a:r>
              <a:rPr lang="ko-KR" altLang="en-US" dirty="0"/>
              <a:t>도 마찬가지죠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이 </a:t>
            </a:r>
            <a:r>
              <a:rPr lang="ko-KR" altLang="en-US" dirty="0" err="1"/>
              <a:t>레포지토리에서</a:t>
            </a:r>
            <a:r>
              <a:rPr lang="ko-KR" altLang="en-US" dirty="0"/>
              <a:t> </a:t>
            </a:r>
            <a:r>
              <a:rPr lang="en-US" altLang="ko-KR" dirty="0"/>
              <a:t>Kernel </a:t>
            </a:r>
            <a:r>
              <a:rPr lang="ko-KR" altLang="en-US" dirty="0"/>
              <a:t>객체를 어디서 </a:t>
            </a:r>
            <a:r>
              <a:rPr lang="ko-KR" altLang="en-US" dirty="0" err="1"/>
              <a:t>선언하고있어</a:t>
            </a:r>
            <a:r>
              <a:rPr lang="en-US" altLang="ko-KR" dirty="0"/>
              <a:t>?”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요청하면</a:t>
            </a:r>
            <a:endParaRPr lang="en-US" altLang="ko-KR" dirty="0"/>
          </a:p>
          <a:p>
            <a:r>
              <a:rPr lang="ko-KR" altLang="en-US" dirty="0"/>
              <a:t>검색 작업까지 사용자 대신 수행해서 결과를 알려줍니다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dirty="0" err="1"/>
              <a:t>Vscode</a:t>
            </a:r>
            <a:r>
              <a:rPr lang="ko-KR" altLang="en-US" dirty="0"/>
              <a:t>에서 사용한다면 코드를 대신 작성해주기도 하죠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Cursor</a:t>
            </a:r>
            <a:r>
              <a:rPr lang="ko-KR" altLang="en-US" dirty="0"/>
              <a:t>도 비슷합니다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dirty="0"/>
              <a:t>Cursor</a:t>
            </a:r>
            <a:r>
              <a:rPr lang="ko-KR" altLang="en-US" dirty="0"/>
              <a:t> 에디터 내부에서 사용자의 요청에 맞게 코드 작성이라는 작업을 대신 수행합니다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여러분의 앱에서도 이런 기능을 추가할 수 있다면 굉장히 좋겠죠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사용자의 위치를 기반으로 근처 맛집을 알아내고</a:t>
            </a:r>
            <a:r>
              <a:rPr lang="en-US" altLang="ko-KR" dirty="0"/>
              <a:t>,</a:t>
            </a:r>
            <a:r>
              <a:rPr lang="ko-KR" altLang="en-US" dirty="0"/>
              <a:t> 사용자 성향에 맞춰서 그 중 일부를 </a:t>
            </a:r>
            <a:r>
              <a:rPr lang="ko-KR" altLang="en-US" dirty="0" err="1"/>
              <a:t>추천해준다거나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데이터를 종합하여 분석한 결과를 </a:t>
            </a:r>
            <a:r>
              <a:rPr lang="ko-KR" altLang="en-US" dirty="0" err="1"/>
              <a:t>보여준다거나</a:t>
            </a:r>
            <a:r>
              <a:rPr lang="ko-KR" altLang="en-US" dirty="0"/>
              <a:t> 하는 기능들 </a:t>
            </a:r>
            <a:r>
              <a:rPr lang="ko-KR" altLang="en-US" dirty="0" err="1"/>
              <a:t>말이에요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2566203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D69AF-13F9-DA12-AB38-05207AA1E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7903C-0384-09DE-ED55-955C9D10F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B19D8-00D0-A06A-22E4-585A7EAF9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준비한 세션은 </a:t>
            </a:r>
            <a:r>
              <a:rPr lang="ko-KR" altLang="en-US" dirty="0" err="1"/>
              <a:t>이까지구요</a:t>
            </a:r>
            <a:r>
              <a:rPr lang="en-US" altLang="ko-KR" dirty="0"/>
              <a:t>. </a:t>
            </a:r>
            <a:r>
              <a:rPr lang="ko-KR" altLang="en-US" dirty="0"/>
              <a:t>질문 </a:t>
            </a:r>
            <a:r>
              <a:rPr lang="ko-KR" altLang="en-US" dirty="0" err="1"/>
              <a:t>있으실까요</a:t>
            </a:r>
            <a:r>
              <a:rPr lang="en-US" altLang="ko-KR" dirty="0"/>
              <a:t>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9F875-206C-7EF4-511D-CC77DD668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90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97788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CF764-AA59-E4D7-4EAA-F33B40982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7D95B-F1A9-8B1F-C187-9ED36B899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8EBDA-B80B-1FAE-FB8B-E70EA32E1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여기서 정말로 마치도록 하겠습니다</a:t>
            </a:r>
            <a:r>
              <a:rPr lang="en-US" altLang="ko-KR" dirty="0"/>
              <a:t>. </a:t>
            </a:r>
          </a:p>
          <a:p>
            <a:r>
              <a:rPr lang="en-US" dirty="0" err="1"/>
              <a:t>지금까지</a:t>
            </a:r>
            <a:r>
              <a:rPr lang="en-US" dirty="0"/>
              <a:t> </a:t>
            </a:r>
            <a:r>
              <a:rPr lang="en-US" dirty="0" err="1"/>
              <a:t>멋사</a:t>
            </a:r>
            <a:r>
              <a:rPr 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기</a:t>
            </a:r>
            <a:r>
              <a:rPr lang="en-US" altLang="ko-KR" dirty="0"/>
              <a:t>, </a:t>
            </a:r>
          </a:p>
          <a:p>
            <a:r>
              <a:rPr lang="en-US" dirty="0"/>
              <a:t>MCT, </a:t>
            </a:r>
          </a:p>
          <a:p>
            <a:r>
              <a:rPr lang="en-US" dirty="0"/>
              <a:t>MLSA </a:t>
            </a:r>
          </a:p>
          <a:p>
            <a:r>
              <a:rPr lang="en-US" dirty="0" err="1"/>
              <a:t>윤금재였습니다</a:t>
            </a:r>
            <a:r>
              <a:rPr lang="en-US" altLang="ko-KR" dirty="0"/>
              <a:t>. 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7B587-9738-B804-CEBC-37A17A413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DC8B2-5653-8643-A85F-609ED7EEE12C}" type="slidenum">
              <a:rPr lang="en-KR" smtClean="0"/>
              <a:t>91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118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F1FB-F8F9-FC72-69AB-0E4C6D9FE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E75B2-F77D-A9D5-546D-6793B789E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12E0-9FF2-F840-BAC4-C899AB746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17131-E3F6-109F-DEA8-06B1E4A19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4C9E9-B83C-32B8-273E-B7E6538A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692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C3DB-9154-198E-805F-D8975285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47D78-1525-6A01-DFF7-67FFD12DD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9047B-81AD-A34A-6654-05A9C479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F9EB8-2B0F-80C4-F153-4DF3CA47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34AAA-6F4D-04F6-187F-B6C553E0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3863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2C646-BB3F-B02E-AF66-2DF4458C1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ED99A-0C42-37AD-ED08-B889512C0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23D37-7CB0-53F8-7721-20D42F86D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A5F8-8C48-45B3-F6C6-29F51874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9B50C-3AA1-47FD-1D41-10467683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9970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7757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0C41-DDA5-E701-5342-C7E8DC8B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374BF-9A98-4B01-6B74-FFAEFF519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BA8BE-5BB4-6170-110E-6A370D7C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16D03-79E2-54BC-7D3B-05CB55736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3A2AD-9206-D7C3-136C-0C390070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440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81FBA-BD7C-28DC-4395-DDCE294D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E44B7-F925-CE96-086B-05362DAB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E15D5-BAB3-E14A-F72E-6A0FFF5E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26927-4CC0-398E-F1CA-E06F6161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197C7-9C0F-433D-FC34-BD7EF954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1212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DE87-6FB4-7BA6-103D-A4EC07DE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C031C-F7CB-A5F7-3F38-B9CC8A862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771AA-3689-B97B-0FC5-B9991FC78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4DF12-CC3D-1007-DB0F-095999E83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CB057-FD14-FA81-5B28-AF3EA1FDE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49BE3-4DA4-CC1D-D618-0FC07597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6761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4116-FE7A-4B62-B3F0-021B84C76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4AB88-AB62-AA60-0053-CA77ED4F0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CC3E1-F2ED-D33D-A599-58F2D7D77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F28DF-4153-AD8F-C428-0F806F5B5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FAC13A-D6C6-D11F-1B9C-6F27B5AD5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5682EF-9EB4-B0F1-A71F-5509FEF1E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B8FF8-CA13-543C-7F8E-4C5749A4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6B45F-18F1-BE86-D688-B0A9977A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8241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A004-A36E-099C-116E-B912C6F1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C5846-7D43-9627-8181-D75178EA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8E53F-DA51-AA50-FAAE-BAA17EA6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3BA0B-6C41-C60A-A8FD-3692DBEF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9388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A67AC-2D62-1DA6-C171-127866C5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D8024-6154-729E-2DF6-2A2B11DA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780A4-647D-0131-26AB-0169BAB6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70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8EEA-4122-C255-8144-EC361A81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B06C-2FC6-69A1-3CCB-F25D56E90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0D518-D608-D594-CB19-5588265D8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19350-ADD1-2C60-2315-469DB38F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2031A-8204-CFE4-9996-1B4D0665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D52B5-410A-374D-B71E-30B1B18C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541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501C-CC51-830F-FCA0-192AF3C8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F2EC4-FB9E-C225-EE32-9733EDAEF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ADB49-031C-D047-4D81-3ED11D735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926D1-30FB-95F8-4061-46E6F537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8F750-FE76-926D-A593-DE318C5E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6E30E-DF46-6EE4-9F8C-C5D38F2C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706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B514DB-B005-5699-B80B-454F0D2E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EEC64-0BA2-1F89-F430-CC8D6D554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99E01-D27C-973D-FE29-2B27F30DB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725F2D-CC24-7E44-8D50-8A778B725DDA}" type="datetimeFigureOut">
              <a:rPr lang="en-KR" smtClean="0"/>
              <a:t>7/9/25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72595-EFDD-9A71-ABB4-96B8B0DED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7238E-2DF0-76A3-6570-CEAC7E0A5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FA5FCF-69F3-4548-8D02-9120F830065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848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2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6.svg"/><Relationship Id="rId5" Type="http://schemas.openxmlformats.org/officeDocument/2006/relationships/image" Target="../media/image41.pn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2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6.svg"/><Relationship Id="rId5" Type="http://schemas.openxmlformats.org/officeDocument/2006/relationships/image" Target="../media/image41.pn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microsoft.com/office/2007/relationships/hdphoto" Target="../media/hdphoto1.wdp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11" Type="http://schemas.openxmlformats.org/officeDocument/2006/relationships/image" Target="../media/image76.png"/><Relationship Id="rId5" Type="http://schemas.openxmlformats.org/officeDocument/2006/relationships/image" Target="../media/image62.png"/><Relationship Id="rId10" Type="http://schemas.openxmlformats.org/officeDocument/2006/relationships/image" Target="../media/image75.svg"/><Relationship Id="rId4" Type="http://schemas.microsoft.com/office/2007/relationships/hdphoto" Target="../media/hdphoto1.wdp"/><Relationship Id="rId9" Type="http://schemas.openxmlformats.org/officeDocument/2006/relationships/image" Target="../media/image74.png"/><Relationship Id="rId14" Type="http://schemas.openxmlformats.org/officeDocument/2006/relationships/image" Target="../media/image7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83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11" Type="http://schemas.openxmlformats.org/officeDocument/2006/relationships/image" Target="../media/image82.png"/><Relationship Id="rId5" Type="http://schemas.openxmlformats.org/officeDocument/2006/relationships/image" Target="../media/image62.png"/><Relationship Id="rId10" Type="http://schemas.openxmlformats.org/officeDocument/2006/relationships/image" Target="../media/image81.svg"/><Relationship Id="rId4" Type="http://schemas.microsoft.com/office/2007/relationships/hdphoto" Target="../media/hdphoto1.wdp"/><Relationship Id="rId9" Type="http://schemas.openxmlformats.org/officeDocument/2006/relationships/image" Target="../media/image80.png"/><Relationship Id="rId14" Type="http://schemas.openxmlformats.org/officeDocument/2006/relationships/image" Target="../media/image5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11" Type="http://schemas.openxmlformats.org/officeDocument/2006/relationships/image" Target="../media/image56.png"/><Relationship Id="rId5" Type="http://schemas.openxmlformats.org/officeDocument/2006/relationships/image" Target="../media/image62.png"/><Relationship Id="rId10" Type="http://schemas.openxmlformats.org/officeDocument/2006/relationships/image" Target="../media/image83.svg"/><Relationship Id="rId4" Type="http://schemas.microsoft.com/office/2007/relationships/hdphoto" Target="../media/hdphoto1.wdp"/><Relationship Id="rId9" Type="http://schemas.openxmlformats.org/officeDocument/2006/relationships/image" Target="../media/image82.png"/><Relationship Id="rId14" Type="http://schemas.openxmlformats.org/officeDocument/2006/relationships/image" Target="../media/image6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3" Type="http://schemas.openxmlformats.org/officeDocument/2006/relationships/image" Target="../media/image2.png"/><Relationship Id="rId21" Type="http://schemas.openxmlformats.org/officeDocument/2006/relationships/image" Target="../media/image98.png"/><Relationship Id="rId7" Type="http://schemas.openxmlformats.org/officeDocument/2006/relationships/image" Target="../media/image86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svg"/><Relationship Id="rId11" Type="http://schemas.openxmlformats.org/officeDocument/2006/relationships/image" Target="../media/image88.png"/><Relationship Id="rId24" Type="http://schemas.openxmlformats.org/officeDocument/2006/relationships/image" Target="../media/image101.svg"/><Relationship Id="rId5" Type="http://schemas.openxmlformats.org/officeDocument/2006/relationships/image" Target="../media/image84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10" Type="http://schemas.openxmlformats.org/officeDocument/2006/relationships/image" Target="../media/image77.svg"/><Relationship Id="rId19" Type="http://schemas.openxmlformats.org/officeDocument/2006/relationships/image" Target="../media/image96.png"/><Relationship Id="rId4" Type="http://schemas.microsoft.com/office/2007/relationships/hdphoto" Target="../media/hdphoto1.wdp"/><Relationship Id="rId9" Type="http://schemas.openxmlformats.org/officeDocument/2006/relationships/image" Target="../media/image7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3" Type="http://schemas.openxmlformats.org/officeDocument/2006/relationships/image" Target="../media/image2.png"/><Relationship Id="rId21" Type="http://schemas.openxmlformats.org/officeDocument/2006/relationships/image" Target="../media/image98.png"/><Relationship Id="rId7" Type="http://schemas.openxmlformats.org/officeDocument/2006/relationships/image" Target="../media/image86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svg"/><Relationship Id="rId11" Type="http://schemas.openxmlformats.org/officeDocument/2006/relationships/image" Target="../media/image88.png"/><Relationship Id="rId24" Type="http://schemas.openxmlformats.org/officeDocument/2006/relationships/image" Target="../media/image101.svg"/><Relationship Id="rId5" Type="http://schemas.openxmlformats.org/officeDocument/2006/relationships/image" Target="../media/image84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10" Type="http://schemas.openxmlformats.org/officeDocument/2006/relationships/image" Target="../media/image77.svg"/><Relationship Id="rId19" Type="http://schemas.openxmlformats.org/officeDocument/2006/relationships/image" Target="../media/image96.png"/><Relationship Id="rId4" Type="http://schemas.microsoft.com/office/2007/relationships/hdphoto" Target="../media/hdphoto1.wdp"/><Relationship Id="rId9" Type="http://schemas.openxmlformats.org/officeDocument/2006/relationships/image" Target="../media/image7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10" Type="http://schemas.openxmlformats.org/officeDocument/2006/relationships/image" Target="../media/image107.svg"/><Relationship Id="rId4" Type="http://schemas.microsoft.com/office/2007/relationships/hdphoto" Target="../media/hdphoto1.wdp"/><Relationship Id="rId9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13" Type="http://schemas.openxmlformats.org/officeDocument/2006/relationships/image" Target="../media/image116.png"/><Relationship Id="rId18" Type="http://schemas.openxmlformats.org/officeDocument/2006/relationships/image" Target="../media/image121.sv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12" Type="http://schemas.openxmlformats.org/officeDocument/2006/relationships/image" Target="../media/image115.sv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sv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svg"/><Relationship Id="rId4" Type="http://schemas.microsoft.com/office/2007/relationships/hdphoto" Target="../media/hdphoto1.wdp"/><Relationship Id="rId9" Type="http://schemas.openxmlformats.org/officeDocument/2006/relationships/image" Target="../media/image112.png"/><Relationship Id="rId14" Type="http://schemas.openxmlformats.org/officeDocument/2006/relationships/image" Target="../media/image11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3.svg"/><Relationship Id="rId4" Type="http://schemas.microsoft.com/office/2007/relationships/hdphoto" Target="../media/hdphoto1.wdp"/><Relationship Id="rId9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3.svg"/><Relationship Id="rId4" Type="http://schemas.microsoft.com/office/2007/relationships/hdphoto" Target="../media/hdphoto1.wdp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3.svg"/><Relationship Id="rId4" Type="http://schemas.microsoft.com/office/2007/relationships/hdphoto" Target="../media/hdphoto1.wdp"/><Relationship Id="rId9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3.svg"/><Relationship Id="rId4" Type="http://schemas.microsoft.com/office/2007/relationships/hdphoto" Target="../media/hdphoto1.wdp"/><Relationship Id="rId9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3.svg"/><Relationship Id="rId4" Type="http://schemas.microsoft.com/office/2007/relationships/hdphoto" Target="../media/hdphoto1.wdp"/><Relationship Id="rId9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10" Type="http://schemas.openxmlformats.org/officeDocument/2006/relationships/image" Target="../media/image131.svg"/><Relationship Id="rId4" Type="http://schemas.microsoft.com/office/2007/relationships/hdphoto" Target="../media/hdphoto1.wdp"/><Relationship Id="rId9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svg"/><Relationship Id="rId5" Type="http://schemas.openxmlformats.org/officeDocument/2006/relationships/image" Target="../media/image132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13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12" Type="http://schemas.openxmlformats.org/officeDocument/2006/relationships/image" Target="../media/image141.sv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sv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svg"/><Relationship Id="rId4" Type="http://schemas.microsoft.com/office/2007/relationships/hdphoto" Target="../media/hdphoto1.wdp"/><Relationship Id="rId9" Type="http://schemas.openxmlformats.org/officeDocument/2006/relationships/image" Target="../media/image138.png"/><Relationship Id="rId14" Type="http://schemas.openxmlformats.org/officeDocument/2006/relationships/image" Target="../media/image14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13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12" Type="http://schemas.openxmlformats.org/officeDocument/2006/relationships/image" Target="../media/image141.sv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sv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svg"/><Relationship Id="rId4" Type="http://schemas.microsoft.com/office/2007/relationships/hdphoto" Target="../media/hdphoto1.wdp"/><Relationship Id="rId9" Type="http://schemas.openxmlformats.org/officeDocument/2006/relationships/image" Target="../media/image138.png"/><Relationship Id="rId14" Type="http://schemas.openxmlformats.org/officeDocument/2006/relationships/image" Target="../media/image14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13" Type="http://schemas.openxmlformats.org/officeDocument/2006/relationships/image" Target="../media/image138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12" Type="http://schemas.openxmlformats.org/officeDocument/2006/relationships/image" Target="../media/image145.sv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svg"/><Relationship Id="rId11" Type="http://schemas.openxmlformats.org/officeDocument/2006/relationships/image" Target="../media/image144.png"/><Relationship Id="rId5" Type="http://schemas.openxmlformats.org/officeDocument/2006/relationships/image" Target="../media/image134.png"/><Relationship Id="rId15" Type="http://schemas.openxmlformats.org/officeDocument/2006/relationships/image" Target="../media/image140.png"/><Relationship Id="rId10" Type="http://schemas.openxmlformats.org/officeDocument/2006/relationships/image" Target="../media/image143.svg"/><Relationship Id="rId4" Type="http://schemas.microsoft.com/office/2007/relationships/hdphoto" Target="../media/hdphoto1.wdp"/><Relationship Id="rId9" Type="http://schemas.openxmlformats.org/officeDocument/2006/relationships/image" Target="../media/image142.png"/><Relationship Id="rId14" Type="http://schemas.openxmlformats.org/officeDocument/2006/relationships/image" Target="../media/image13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13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12" Type="http://schemas.openxmlformats.org/officeDocument/2006/relationships/image" Target="../media/image141.sv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sv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svg"/><Relationship Id="rId4" Type="http://schemas.microsoft.com/office/2007/relationships/hdphoto" Target="../media/hdphoto1.wdp"/><Relationship Id="rId9" Type="http://schemas.openxmlformats.org/officeDocument/2006/relationships/image" Target="../media/image138.png"/><Relationship Id="rId14" Type="http://schemas.openxmlformats.org/officeDocument/2006/relationships/image" Target="../media/image14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svg"/><Relationship Id="rId5" Type="http://schemas.openxmlformats.org/officeDocument/2006/relationships/image" Target="../media/image146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sv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sv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svg"/><Relationship Id="rId4" Type="http://schemas.openxmlformats.org/officeDocument/2006/relationships/image" Target="../media/image135.svg"/><Relationship Id="rId9" Type="http://schemas.openxmlformats.org/officeDocument/2006/relationships/image" Target="../media/image140.png"/><Relationship Id="rId14" Type="http://schemas.openxmlformats.org/officeDocument/2006/relationships/image" Target="../media/image14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13" Type="http://schemas.openxmlformats.org/officeDocument/2006/relationships/image" Target="../media/image140.png"/><Relationship Id="rId3" Type="http://schemas.openxmlformats.org/officeDocument/2006/relationships/image" Target="../media/image134.png"/><Relationship Id="rId7" Type="http://schemas.openxmlformats.org/officeDocument/2006/relationships/image" Target="../media/image142.png"/><Relationship Id="rId12" Type="http://schemas.openxmlformats.org/officeDocument/2006/relationships/image" Target="../media/image139.sv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svg"/><Relationship Id="rId11" Type="http://schemas.openxmlformats.org/officeDocument/2006/relationships/image" Target="../media/image138.png"/><Relationship Id="rId5" Type="http://schemas.openxmlformats.org/officeDocument/2006/relationships/image" Target="../media/image136.png"/><Relationship Id="rId10" Type="http://schemas.openxmlformats.org/officeDocument/2006/relationships/image" Target="../media/image145.svg"/><Relationship Id="rId4" Type="http://schemas.openxmlformats.org/officeDocument/2006/relationships/image" Target="../media/image135.svg"/><Relationship Id="rId9" Type="http://schemas.openxmlformats.org/officeDocument/2006/relationships/image" Target="../media/image144.png"/><Relationship Id="rId14" Type="http://schemas.openxmlformats.org/officeDocument/2006/relationships/image" Target="../media/image141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sv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sv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svg"/><Relationship Id="rId4" Type="http://schemas.openxmlformats.org/officeDocument/2006/relationships/image" Target="../media/image135.svg"/><Relationship Id="rId9" Type="http://schemas.openxmlformats.org/officeDocument/2006/relationships/image" Target="../media/image140.png"/><Relationship Id="rId14" Type="http://schemas.openxmlformats.org/officeDocument/2006/relationships/image" Target="../media/image145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6.sv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microsoft.com/office/2007/relationships/hdphoto" Target="../media/hdphoto1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microsoft.com/office/2007/relationships/hdphoto" Target="../media/hdphoto1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microsoft.com/office/2007/relationships/hdphoto" Target="../media/hdphoto1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D85D8F-02A8-1169-534F-86167365F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75BE3-7D60-310D-BDEC-9187873A437E}"/>
              </a:ext>
            </a:extLst>
          </p:cNvPr>
          <p:cNvSpPr txBox="1"/>
          <p:nvPr/>
        </p:nvSpPr>
        <p:spPr>
          <a:xfrm>
            <a:off x="476469" y="2044005"/>
            <a:ext cx="7217040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 err="1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LikeLion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2400" b="1" dirty="0" err="1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YeungNam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Univ. 13</a:t>
            </a:r>
            <a:r>
              <a:rPr lang="en-US" altLang="ko-KR" sz="2400" b="1" baseline="30000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th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</a:p>
          <a:p>
            <a:r>
              <a:rPr lang="en-US" sz="6000" b="1" dirty="0">
                <a:latin typeface="Freesentation 9 Black" pitchFamily="2" charset="-127"/>
                <a:ea typeface="Freesentation 9 Black" pitchFamily="2" charset="-127"/>
              </a:rPr>
              <a:t>AI / Cloud Bootcamp</a:t>
            </a:r>
            <a:endParaRPr lang="en-KR" sz="6000" b="1" dirty="0"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CA7FA-51A2-76F4-7332-D1621CD9FF16}"/>
              </a:ext>
            </a:extLst>
          </p:cNvPr>
          <p:cNvSpPr txBox="1"/>
          <p:nvPr/>
        </p:nvSpPr>
        <p:spPr>
          <a:xfrm>
            <a:off x="476469" y="545981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Freesentation 6 SemiBold" pitchFamily="2" charset="-127"/>
                <a:ea typeface="Freesentation 6 SemiBold" pitchFamily="2" charset="-127"/>
              </a:rPr>
              <a:t>윤 금 재</a:t>
            </a:r>
          </a:p>
        </p:txBody>
      </p:sp>
    </p:spTree>
    <p:extLst>
      <p:ext uri="{BB962C8B-B14F-4D97-AF65-F5344CB8AC3E}">
        <p14:creationId xmlns:p14="http://schemas.microsoft.com/office/powerpoint/2010/main" val="113116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84D53-9596-3BB5-E24D-2A855555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BE4E3-66EF-67A8-24D7-355FA68AA19B}"/>
              </a:ext>
            </a:extLst>
          </p:cNvPr>
          <p:cNvSpPr txBox="1"/>
          <p:nvPr/>
        </p:nvSpPr>
        <p:spPr>
          <a:xfrm>
            <a:off x="3081040" y="2105561"/>
            <a:ext cx="602992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HOW?</a:t>
            </a:r>
            <a:endParaRPr lang="en-KR" sz="166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74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D02B4-B311-5A63-275E-91589856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E8325E1-0324-4748-0544-E595458C4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632" y="2145767"/>
            <a:ext cx="2560320" cy="2560320"/>
          </a:xfrm>
          <a:prstGeom prst="rect">
            <a:avLst/>
          </a:prstGeom>
        </p:spPr>
      </p:pic>
      <p:pic>
        <p:nvPicPr>
          <p:cNvPr id="4" name="Picture 2" descr="Image Large SK Logo">
            <a:extLst>
              <a:ext uri="{FF2B5EF4-FFF2-40B4-BE49-F238E27FC236}">
                <a16:creationId xmlns:a16="http://schemas.microsoft.com/office/drawing/2014/main" id="{ADE27403-498F-7529-3DCA-74F82CAA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631" y="2145767"/>
            <a:ext cx="256032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400687-9429-09C6-97C9-ABE772F2D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5726" y="2145767"/>
            <a:ext cx="2560320" cy="25603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EBB276-0E94-1422-3CF8-F951F84C5963}"/>
              </a:ext>
            </a:extLst>
          </p:cNvPr>
          <p:cNvGrpSpPr/>
          <p:nvPr/>
        </p:nvGrpSpPr>
        <p:grpSpPr>
          <a:xfrm>
            <a:off x="9120661" y="3184061"/>
            <a:ext cx="2560317" cy="483722"/>
            <a:chOff x="3585700" y="5275941"/>
            <a:chExt cx="7230291" cy="136602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A6568E1-F54A-7B3D-6592-DE0B504BFB3D}"/>
                </a:ext>
              </a:extLst>
            </p:cNvPr>
            <p:cNvSpPr/>
            <p:nvPr/>
          </p:nvSpPr>
          <p:spPr>
            <a:xfrm>
              <a:off x="4015189" y="5621410"/>
              <a:ext cx="310293" cy="250827"/>
            </a:xfrm>
            <a:custGeom>
              <a:avLst/>
              <a:gdLst>
                <a:gd name="connsiteX0" fmla="*/ 38247 w 310293"/>
                <a:gd name="connsiteY0" fmla="*/ 250696 h 250827"/>
                <a:gd name="connsiteX1" fmla="*/ 310294 w 310293"/>
                <a:gd name="connsiteY1" fmla="*/ 91595 h 250827"/>
                <a:gd name="connsiteX2" fmla="*/ 281612 w 310293"/>
                <a:gd name="connsiteY2" fmla="*/ 0 h 250827"/>
                <a:gd name="connsiteX3" fmla="*/ 0 w 310293"/>
                <a:gd name="connsiteY3" fmla="*/ 163997 h 250827"/>
                <a:gd name="connsiteX4" fmla="*/ 38116 w 310293"/>
                <a:gd name="connsiteY4" fmla="*/ 250828 h 250827"/>
                <a:gd name="connsiteX5" fmla="*/ 38247 w 310293"/>
                <a:gd name="connsiteY5" fmla="*/ 250696 h 25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293" h="250827">
                  <a:moveTo>
                    <a:pt x="38247" y="250696"/>
                  </a:moveTo>
                  <a:lnTo>
                    <a:pt x="310294" y="91595"/>
                  </a:lnTo>
                  <a:lnTo>
                    <a:pt x="281612" y="0"/>
                  </a:lnTo>
                  <a:lnTo>
                    <a:pt x="0" y="163997"/>
                  </a:lnTo>
                  <a:lnTo>
                    <a:pt x="38116" y="250828"/>
                  </a:lnTo>
                  <a:lnTo>
                    <a:pt x="38247" y="250696"/>
                  </a:lnTo>
                  <a:close/>
                </a:path>
              </a:pathLst>
            </a:custGeom>
            <a:solidFill>
              <a:srgbClr val="090909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EF7E4F9-C236-7B01-5E33-3EC89F617F12}"/>
                </a:ext>
              </a:extLst>
            </p:cNvPr>
            <p:cNvSpPr/>
            <p:nvPr/>
          </p:nvSpPr>
          <p:spPr>
            <a:xfrm>
              <a:off x="4020036" y="6031206"/>
              <a:ext cx="357845" cy="279687"/>
            </a:xfrm>
            <a:custGeom>
              <a:avLst/>
              <a:gdLst>
                <a:gd name="connsiteX0" fmla="*/ 329287 w 357845"/>
                <a:gd name="connsiteY0" fmla="*/ 279687 h 279687"/>
                <a:gd name="connsiteX1" fmla="*/ 0 w 357845"/>
                <a:gd name="connsiteY1" fmla="*/ 86830 h 279687"/>
                <a:gd name="connsiteX2" fmla="*/ 23838 w 357845"/>
                <a:gd name="connsiteY2" fmla="*/ 0 h 279687"/>
                <a:gd name="connsiteX3" fmla="*/ 357845 w 357845"/>
                <a:gd name="connsiteY3" fmla="*/ 192848 h 279687"/>
                <a:gd name="connsiteX4" fmla="*/ 329154 w 357845"/>
                <a:gd name="connsiteY4" fmla="*/ 279687 h 279687"/>
                <a:gd name="connsiteX5" fmla="*/ 329287 w 357845"/>
                <a:gd name="connsiteY5" fmla="*/ 279687 h 27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845" h="279687">
                  <a:moveTo>
                    <a:pt x="329287" y="279687"/>
                  </a:moveTo>
                  <a:lnTo>
                    <a:pt x="0" y="86830"/>
                  </a:lnTo>
                  <a:lnTo>
                    <a:pt x="23838" y="0"/>
                  </a:lnTo>
                  <a:lnTo>
                    <a:pt x="357845" y="192848"/>
                  </a:lnTo>
                  <a:lnTo>
                    <a:pt x="329154" y="279687"/>
                  </a:lnTo>
                  <a:lnTo>
                    <a:pt x="329287" y="279687"/>
                  </a:lnTo>
                  <a:close/>
                </a:path>
              </a:pathLst>
            </a:custGeom>
            <a:solidFill>
              <a:srgbClr val="090909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6FB0B0C-5A4E-1FCF-B652-BF959D7677DE}"/>
                </a:ext>
              </a:extLst>
            </p:cNvPr>
            <p:cNvSpPr/>
            <p:nvPr/>
          </p:nvSpPr>
          <p:spPr>
            <a:xfrm>
              <a:off x="4282521" y="6090904"/>
              <a:ext cx="477301" cy="541229"/>
            </a:xfrm>
            <a:custGeom>
              <a:avLst/>
              <a:gdLst>
                <a:gd name="connsiteX0" fmla="*/ 441018 w 477301"/>
                <a:gd name="connsiteY0" fmla="*/ 434143 h 541229"/>
                <a:gd name="connsiteX1" fmla="*/ 275195 w 477301"/>
                <a:gd name="connsiteY1" fmla="*/ 531303 h 541229"/>
                <a:gd name="connsiteX2" fmla="*/ 202106 w 477301"/>
                <a:gd name="connsiteY2" fmla="*/ 531303 h 541229"/>
                <a:gd name="connsiteX3" fmla="*/ 36283 w 477301"/>
                <a:gd name="connsiteY3" fmla="*/ 434143 h 541229"/>
                <a:gd name="connsiteX4" fmla="*/ 0 w 477301"/>
                <a:gd name="connsiteY4" fmla="*/ 370481 h 541229"/>
                <a:gd name="connsiteX5" fmla="*/ 0 w 477301"/>
                <a:gd name="connsiteY5" fmla="*/ 170740 h 541229"/>
                <a:gd name="connsiteX6" fmla="*/ 36283 w 477301"/>
                <a:gd name="connsiteY6" fmla="*/ 107077 h 541229"/>
                <a:gd name="connsiteX7" fmla="*/ 202106 w 477301"/>
                <a:gd name="connsiteY7" fmla="*/ 9927 h 541229"/>
                <a:gd name="connsiteX8" fmla="*/ 275195 w 477301"/>
                <a:gd name="connsiteY8" fmla="*/ 9927 h 541229"/>
                <a:gd name="connsiteX9" fmla="*/ 441018 w 477301"/>
                <a:gd name="connsiteY9" fmla="*/ 107077 h 541229"/>
                <a:gd name="connsiteX10" fmla="*/ 477301 w 477301"/>
                <a:gd name="connsiteY10" fmla="*/ 170740 h 541229"/>
                <a:gd name="connsiteX11" fmla="*/ 477301 w 477301"/>
                <a:gd name="connsiteY11" fmla="*/ 370481 h 541229"/>
                <a:gd name="connsiteX12" fmla="*/ 441018 w 477301"/>
                <a:gd name="connsiteY12" fmla="*/ 434143 h 54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7301" h="541229">
                  <a:moveTo>
                    <a:pt x="441018" y="434143"/>
                  </a:moveTo>
                  <a:lnTo>
                    <a:pt x="275195" y="531303"/>
                  </a:lnTo>
                  <a:cubicBezTo>
                    <a:pt x="252668" y="544539"/>
                    <a:pt x="224766" y="544539"/>
                    <a:pt x="202106" y="531303"/>
                  </a:cubicBezTo>
                  <a:lnTo>
                    <a:pt x="36283" y="434143"/>
                  </a:lnTo>
                  <a:cubicBezTo>
                    <a:pt x="13889" y="421040"/>
                    <a:pt x="0" y="396686"/>
                    <a:pt x="0" y="370481"/>
                  </a:cubicBezTo>
                  <a:lnTo>
                    <a:pt x="0" y="170740"/>
                  </a:lnTo>
                  <a:cubicBezTo>
                    <a:pt x="0" y="144534"/>
                    <a:pt x="13889" y="120313"/>
                    <a:pt x="36283" y="107077"/>
                  </a:cubicBezTo>
                  <a:lnTo>
                    <a:pt x="202106" y="9927"/>
                  </a:lnTo>
                  <a:cubicBezTo>
                    <a:pt x="224633" y="-3309"/>
                    <a:pt x="252535" y="-3309"/>
                    <a:pt x="275195" y="9927"/>
                  </a:cubicBezTo>
                  <a:lnTo>
                    <a:pt x="441018" y="107077"/>
                  </a:lnTo>
                  <a:cubicBezTo>
                    <a:pt x="463412" y="120180"/>
                    <a:pt x="477301" y="144534"/>
                    <a:pt x="477301" y="170740"/>
                  </a:cubicBezTo>
                  <a:lnTo>
                    <a:pt x="477301" y="370481"/>
                  </a:lnTo>
                  <a:cubicBezTo>
                    <a:pt x="477301" y="396686"/>
                    <a:pt x="463412" y="420908"/>
                    <a:pt x="441018" y="434143"/>
                  </a:cubicBezTo>
                  <a:close/>
                </a:path>
              </a:pathLst>
            </a:custGeom>
            <a:solidFill>
              <a:srgbClr val="090909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89CA1AD-7850-E5A9-E0BE-FBE169F7CCE5}"/>
                </a:ext>
              </a:extLst>
            </p:cNvPr>
            <p:cNvSpPr/>
            <p:nvPr/>
          </p:nvSpPr>
          <p:spPr>
            <a:xfrm>
              <a:off x="3585700" y="5681105"/>
              <a:ext cx="477297" cy="541235"/>
            </a:xfrm>
            <a:custGeom>
              <a:avLst/>
              <a:gdLst>
                <a:gd name="connsiteX0" fmla="*/ 477297 w 477297"/>
                <a:gd name="connsiteY0" fmla="*/ 170616 h 541235"/>
                <a:gd name="connsiteX1" fmla="*/ 477297 w 477297"/>
                <a:gd name="connsiteY1" fmla="*/ 370354 h 541235"/>
                <a:gd name="connsiteX2" fmla="*/ 441015 w 477297"/>
                <a:gd name="connsiteY2" fmla="*/ 434016 h 541235"/>
                <a:gd name="connsiteX3" fmla="*/ 434991 w 477297"/>
                <a:gd name="connsiteY3" fmla="*/ 437596 h 541235"/>
                <a:gd name="connsiteX4" fmla="*/ 291172 w 477297"/>
                <a:gd name="connsiteY4" fmla="*/ 355001 h 541235"/>
                <a:gd name="connsiteX5" fmla="*/ 372250 w 477297"/>
                <a:gd name="connsiteY5" fmla="*/ 474388 h 541235"/>
                <a:gd name="connsiteX6" fmla="*/ 275192 w 477297"/>
                <a:gd name="connsiteY6" fmla="*/ 531309 h 541235"/>
                <a:gd name="connsiteX7" fmla="*/ 202105 w 477297"/>
                <a:gd name="connsiteY7" fmla="*/ 531309 h 541235"/>
                <a:gd name="connsiteX8" fmla="*/ 36282 w 477297"/>
                <a:gd name="connsiteY8" fmla="*/ 434149 h 541235"/>
                <a:gd name="connsiteX9" fmla="*/ 0 w 477297"/>
                <a:gd name="connsiteY9" fmla="*/ 370487 h 541235"/>
                <a:gd name="connsiteX10" fmla="*/ 0 w 477297"/>
                <a:gd name="connsiteY10" fmla="*/ 170748 h 541235"/>
                <a:gd name="connsiteX11" fmla="*/ 36282 w 477297"/>
                <a:gd name="connsiteY11" fmla="*/ 107082 h 541235"/>
                <a:gd name="connsiteX12" fmla="*/ 202105 w 477297"/>
                <a:gd name="connsiteY12" fmla="*/ 9927 h 541235"/>
                <a:gd name="connsiteX13" fmla="*/ 275192 w 477297"/>
                <a:gd name="connsiteY13" fmla="*/ 9927 h 541235"/>
                <a:gd name="connsiteX14" fmla="*/ 441015 w 477297"/>
                <a:gd name="connsiteY14" fmla="*/ 107082 h 541235"/>
                <a:gd name="connsiteX15" fmla="*/ 477297 w 477297"/>
                <a:gd name="connsiteY15" fmla="*/ 170748 h 541235"/>
                <a:gd name="connsiteX16" fmla="*/ 477297 w 477297"/>
                <a:gd name="connsiteY16" fmla="*/ 170616 h 54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7297" h="541235">
                  <a:moveTo>
                    <a:pt x="477297" y="170616"/>
                  </a:moveTo>
                  <a:lnTo>
                    <a:pt x="477297" y="370354"/>
                  </a:lnTo>
                  <a:cubicBezTo>
                    <a:pt x="477297" y="396559"/>
                    <a:pt x="463413" y="420780"/>
                    <a:pt x="441015" y="434016"/>
                  </a:cubicBezTo>
                  <a:lnTo>
                    <a:pt x="434991" y="437596"/>
                  </a:lnTo>
                  <a:lnTo>
                    <a:pt x="291172" y="355001"/>
                  </a:lnTo>
                  <a:lnTo>
                    <a:pt x="372250" y="474388"/>
                  </a:lnTo>
                  <a:lnTo>
                    <a:pt x="275192" y="531309"/>
                  </a:lnTo>
                  <a:cubicBezTo>
                    <a:pt x="252664" y="544544"/>
                    <a:pt x="224765" y="544544"/>
                    <a:pt x="202105" y="531309"/>
                  </a:cubicBezTo>
                  <a:lnTo>
                    <a:pt x="36282" y="434149"/>
                  </a:lnTo>
                  <a:cubicBezTo>
                    <a:pt x="13884" y="421046"/>
                    <a:pt x="0" y="396692"/>
                    <a:pt x="0" y="370487"/>
                  </a:cubicBezTo>
                  <a:lnTo>
                    <a:pt x="0" y="170748"/>
                  </a:lnTo>
                  <a:cubicBezTo>
                    <a:pt x="0" y="144541"/>
                    <a:pt x="13884" y="120318"/>
                    <a:pt x="36282" y="107082"/>
                  </a:cubicBezTo>
                  <a:lnTo>
                    <a:pt x="202105" y="9927"/>
                  </a:lnTo>
                  <a:cubicBezTo>
                    <a:pt x="224634" y="-3309"/>
                    <a:pt x="252533" y="-3309"/>
                    <a:pt x="275192" y="9927"/>
                  </a:cubicBezTo>
                  <a:lnTo>
                    <a:pt x="441015" y="107082"/>
                  </a:lnTo>
                  <a:cubicBezTo>
                    <a:pt x="463413" y="120186"/>
                    <a:pt x="477297" y="144541"/>
                    <a:pt x="477297" y="170748"/>
                  </a:cubicBezTo>
                  <a:lnTo>
                    <a:pt x="477297" y="170616"/>
                  </a:lnTo>
                  <a:close/>
                </a:path>
              </a:pathLst>
            </a:custGeom>
            <a:solidFill>
              <a:srgbClr val="090909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9C992C8-C933-D211-5FCD-9E28DD862E63}"/>
                </a:ext>
              </a:extLst>
            </p:cNvPr>
            <p:cNvSpPr/>
            <p:nvPr/>
          </p:nvSpPr>
          <p:spPr>
            <a:xfrm>
              <a:off x="4282521" y="5275941"/>
              <a:ext cx="477301" cy="541233"/>
            </a:xfrm>
            <a:custGeom>
              <a:avLst/>
              <a:gdLst>
                <a:gd name="connsiteX0" fmla="*/ 441018 w 477301"/>
                <a:gd name="connsiteY0" fmla="*/ 434152 h 541233"/>
                <a:gd name="connsiteX1" fmla="*/ 275195 w 477301"/>
                <a:gd name="connsiteY1" fmla="*/ 531306 h 541233"/>
                <a:gd name="connsiteX2" fmla="*/ 202106 w 477301"/>
                <a:gd name="connsiteY2" fmla="*/ 531306 h 541233"/>
                <a:gd name="connsiteX3" fmla="*/ 112512 w 477301"/>
                <a:gd name="connsiteY3" fmla="*/ 478758 h 541233"/>
                <a:gd name="connsiteX4" fmla="*/ 205245 w 477301"/>
                <a:gd name="connsiteY4" fmla="*/ 340438 h 541233"/>
                <a:gd name="connsiteX5" fmla="*/ 42305 w 477301"/>
                <a:gd name="connsiteY5" fmla="*/ 437592 h 541233"/>
                <a:gd name="connsiteX6" fmla="*/ 36283 w 477301"/>
                <a:gd name="connsiteY6" fmla="*/ 434152 h 541233"/>
                <a:gd name="connsiteX7" fmla="*/ 0 w 477301"/>
                <a:gd name="connsiteY7" fmla="*/ 370484 h 541233"/>
                <a:gd name="connsiteX8" fmla="*/ 0 w 477301"/>
                <a:gd name="connsiteY8" fmla="*/ 170749 h 541233"/>
                <a:gd name="connsiteX9" fmla="*/ 36283 w 477301"/>
                <a:gd name="connsiteY9" fmla="*/ 107082 h 541233"/>
                <a:gd name="connsiteX10" fmla="*/ 202106 w 477301"/>
                <a:gd name="connsiteY10" fmla="*/ 9927 h 541233"/>
                <a:gd name="connsiteX11" fmla="*/ 275195 w 477301"/>
                <a:gd name="connsiteY11" fmla="*/ 9927 h 541233"/>
                <a:gd name="connsiteX12" fmla="*/ 441018 w 477301"/>
                <a:gd name="connsiteY12" fmla="*/ 107082 h 541233"/>
                <a:gd name="connsiteX13" fmla="*/ 477301 w 477301"/>
                <a:gd name="connsiteY13" fmla="*/ 170749 h 541233"/>
                <a:gd name="connsiteX14" fmla="*/ 477301 w 477301"/>
                <a:gd name="connsiteY14" fmla="*/ 370484 h 541233"/>
                <a:gd name="connsiteX15" fmla="*/ 441018 w 477301"/>
                <a:gd name="connsiteY15" fmla="*/ 434152 h 5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7301" h="541233">
                  <a:moveTo>
                    <a:pt x="441018" y="434152"/>
                  </a:moveTo>
                  <a:lnTo>
                    <a:pt x="275195" y="531306"/>
                  </a:lnTo>
                  <a:cubicBezTo>
                    <a:pt x="252668" y="544542"/>
                    <a:pt x="224766" y="544542"/>
                    <a:pt x="202106" y="531306"/>
                  </a:cubicBezTo>
                  <a:lnTo>
                    <a:pt x="112512" y="478758"/>
                  </a:lnTo>
                  <a:lnTo>
                    <a:pt x="205245" y="340438"/>
                  </a:lnTo>
                  <a:lnTo>
                    <a:pt x="42305" y="437592"/>
                  </a:lnTo>
                  <a:lnTo>
                    <a:pt x="36283" y="434152"/>
                  </a:lnTo>
                  <a:cubicBezTo>
                    <a:pt x="13889" y="421047"/>
                    <a:pt x="0" y="396693"/>
                    <a:pt x="0" y="370484"/>
                  </a:cubicBezTo>
                  <a:lnTo>
                    <a:pt x="0" y="170749"/>
                  </a:lnTo>
                  <a:cubicBezTo>
                    <a:pt x="0" y="144540"/>
                    <a:pt x="13889" y="120318"/>
                    <a:pt x="36283" y="107082"/>
                  </a:cubicBezTo>
                  <a:lnTo>
                    <a:pt x="202106" y="9927"/>
                  </a:lnTo>
                  <a:cubicBezTo>
                    <a:pt x="224633" y="-3309"/>
                    <a:pt x="252535" y="-3309"/>
                    <a:pt x="275195" y="9927"/>
                  </a:cubicBezTo>
                  <a:lnTo>
                    <a:pt x="441018" y="107082"/>
                  </a:lnTo>
                  <a:cubicBezTo>
                    <a:pt x="463412" y="120185"/>
                    <a:pt x="477301" y="144540"/>
                    <a:pt x="477301" y="170749"/>
                  </a:cubicBezTo>
                  <a:lnTo>
                    <a:pt x="477301" y="370484"/>
                  </a:lnTo>
                  <a:cubicBezTo>
                    <a:pt x="477301" y="396693"/>
                    <a:pt x="463412" y="420915"/>
                    <a:pt x="441018" y="434152"/>
                  </a:cubicBezTo>
                  <a:close/>
                </a:path>
              </a:pathLst>
            </a:custGeom>
            <a:solidFill>
              <a:srgbClr val="090909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55589B2-0181-1713-B97C-D1884044CFC4}"/>
                </a:ext>
              </a:extLst>
            </p:cNvPr>
            <p:cNvSpPr/>
            <p:nvPr/>
          </p:nvSpPr>
          <p:spPr>
            <a:xfrm>
              <a:off x="5586131" y="5470713"/>
              <a:ext cx="702000" cy="942068"/>
            </a:xfrm>
            <a:custGeom>
              <a:avLst/>
              <a:gdLst>
                <a:gd name="connsiteX0" fmla="*/ 0 w 702000"/>
                <a:gd name="connsiteY0" fmla="*/ 0 h 942068"/>
                <a:gd name="connsiteX1" fmla="*/ 144790 w 702000"/>
                <a:gd name="connsiteY1" fmla="*/ 0 h 942068"/>
                <a:gd name="connsiteX2" fmla="*/ 144790 w 702000"/>
                <a:gd name="connsiteY2" fmla="*/ 364248 h 942068"/>
                <a:gd name="connsiteX3" fmla="*/ 377452 w 702000"/>
                <a:gd name="connsiteY3" fmla="*/ 254766 h 942068"/>
                <a:gd name="connsiteX4" fmla="*/ 702001 w 702000"/>
                <a:gd name="connsiteY4" fmla="*/ 598415 h 942068"/>
                <a:gd name="connsiteX5" fmla="*/ 377452 w 702000"/>
                <a:gd name="connsiteY5" fmla="*/ 942068 h 942068"/>
                <a:gd name="connsiteX6" fmla="*/ 144790 w 702000"/>
                <a:gd name="connsiteY6" fmla="*/ 832584 h 942068"/>
                <a:gd name="connsiteX7" fmla="*/ 144790 w 702000"/>
                <a:gd name="connsiteY7" fmla="*/ 926592 h 942068"/>
                <a:gd name="connsiteX8" fmla="*/ 0 w 702000"/>
                <a:gd name="connsiteY8" fmla="*/ 926592 h 942068"/>
                <a:gd name="connsiteX9" fmla="*/ 0 w 702000"/>
                <a:gd name="connsiteY9" fmla="*/ 0 h 942068"/>
                <a:gd name="connsiteX10" fmla="*/ 552084 w 702000"/>
                <a:gd name="connsiteY10" fmla="*/ 598557 h 942068"/>
                <a:gd name="connsiteX11" fmla="*/ 349131 w 702000"/>
                <a:gd name="connsiteY11" fmla="*/ 393831 h 942068"/>
                <a:gd name="connsiteX12" fmla="*/ 144932 w 702000"/>
                <a:gd name="connsiteY12" fmla="*/ 598557 h 942068"/>
                <a:gd name="connsiteX13" fmla="*/ 349131 w 702000"/>
                <a:gd name="connsiteY13" fmla="*/ 803284 h 942068"/>
                <a:gd name="connsiteX14" fmla="*/ 552084 w 702000"/>
                <a:gd name="connsiteY14" fmla="*/ 598557 h 9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2000" h="942068">
                  <a:moveTo>
                    <a:pt x="0" y="0"/>
                  </a:moveTo>
                  <a:lnTo>
                    <a:pt x="144790" y="0"/>
                  </a:lnTo>
                  <a:lnTo>
                    <a:pt x="144790" y="364248"/>
                  </a:lnTo>
                  <a:cubicBezTo>
                    <a:pt x="200317" y="295960"/>
                    <a:pt x="280551" y="254766"/>
                    <a:pt x="377452" y="254766"/>
                  </a:cubicBezTo>
                  <a:cubicBezTo>
                    <a:pt x="562348" y="254766"/>
                    <a:pt x="702001" y="402816"/>
                    <a:pt x="702001" y="598415"/>
                  </a:cubicBezTo>
                  <a:cubicBezTo>
                    <a:pt x="702001" y="794017"/>
                    <a:pt x="562348" y="942068"/>
                    <a:pt x="377452" y="942068"/>
                  </a:cubicBezTo>
                  <a:cubicBezTo>
                    <a:pt x="280551" y="942068"/>
                    <a:pt x="200317" y="900880"/>
                    <a:pt x="144790" y="832584"/>
                  </a:cubicBezTo>
                  <a:lnTo>
                    <a:pt x="144790" y="926592"/>
                  </a:lnTo>
                  <a:lnTo>
                    <a:pt x="0" y="926592"/>
                  </a:lnTo>
                  <a:lnTo>
                    <a:pt x="0" y="0"/>
                  </a:lnTo>
                  <a:close/>
                  <a:moveTo>
                    <a:pt x="552084" y="598557"/>
                  </a:moveTo>
                  <a:cubicBezTo>
                    <a:pt x="552084" y="482712"/>
                    <a:pt x="465457" y="393831"/>
                    <a:pt x="349131" y="393831"/>
                  </a:cubicBezTo>
                  <a:cubicBezTo>
                    <a:pt x="232805" y="393831"/>
                    <a:pt x="144932" y="482712"/>
                    <a:pt x="144932" y="598557"/>
                  </a:cubicBezTo>
                  <a:cubicBezTo>
                    <a:pt x="144932" y="714394"/>
                    <a:pt x="232805" y="803284"/>
                    <a:pt x="349131" y="803284"/>
                  </a:cubicBezTo>
                  <a:cubicBezTo>
                    <a:pt x="465457" y="803284"/>
                    <a:pt x="552084" y="714394"/>
                    <a:pt x="552084" y="598557"/>
                  </a:cubicBez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391CE09-E9DF-F757-F5A7-691B8DB891BB}"/>
                </a:ext>
              </a:extLst>
            </p:cNvPr>
            <p:cNvSpPr/>
            <p:nvPr/>
          </p:nvSpPr>
          <p:spPr>
            <a:xfrm>
              <a:off x="6353516" y="5725611"/>
              <a:ext cx="705749" cy="687303"/>
            </a:xfrm>
            <a:custGeom>
              <a:avLst/>
              <a:gdLst>
                <a:gd name="connsiteX0" fmla="*/ 0 w 705749"/>
                <a:gd name="connsiteY0" fmla="*/ 343650 h 687303"/>
                <a:gd name="connsiteX1" fmla="*/ 352870 w 705749"/>
                <a:gd name="connsiteY1" fmla="*/ 0 h 687303"/>
                <a:gd name="connsiteX2" fmla="*/ 705749 w 705749"/>
                <a:gd name="connsiteY2" fmla="*/ 343650 h 687303"/>
                <a:gd name="connsiteX3" fmla="*/ 352870 w 705749"/>
                <a:gd name="connsiteY3" fmla="*/ 687303 h 687303"/>
                <a:gd name="connsiteX4" fmla="*/ 0 w 705749"/>
                <a:gd name="connsiteY4" fmla="*/ 343650 h 687303"/>
                <a:gd name="connsiteX5" fmla="*/ 555822 w 705749"/>
                <a:gd name="connsiteY5" fmla="*/ 343650 h 687303"/>
                <a:gd name="connsiteX6" fmla="*/ 352870 w 705749"/>
                <a:gd name="connsiteY6" fmla="*/ 138926 h 687303"/>
                <a:gd name="connsiteX7" fmla="*/ 148671 w 705749"/>
                <a:gd name="connsiteY7" fmla="*/ 343650 h 687303"/>
                <a:gd name="connsiteX8" fmla="*/ 352870 w 705749"/>
                <a:gd name="connsiteY8" fmla="*/ 548376 h 687303"/>
                <a:gd name="connsiteX9" fmla="*/ 555822 w 705749"/>
                <a:gd name="connsiteY9" fmla="*/ 343650 h 68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749" h="687303">
                  <a:moveTo>
                    <a:pt x="0" y="343650"/>
                  </a:moveTo>
                  <a:cubicBezTo>
                    <a:pt x="0" y="148049"/>
                    <a:pt x="151316" y="0"/>
                    <a:pt x="352870" y="0"/>
                  </a:cubicBezTo>
                  <a:cubicBezTo>
                    <a:pt x="554434" y="0"/>
                    <a:pt x="705749" y="148049"/>
                    <a:pt x="705749" y="343650"/>
                  </a:cubicBezTo>
                  <a:cubicBezTo>
                    <a:pt x="705749" y="539251"/>
                    <a:pt x="553187" y="687303"/>
                    <a:pt x="352870" y="687303"/>
                  </a:cubicBezTo>
                  <a:cubicBezTo>
                    <a:pt x="152562" y="687303"/>
                    <a:pt x="0" y="539251"/>
                    <a:pt x="0" y="343650"/>
                  </a:cubicBezTo>
                  <a:close/>
                  <a:moveTo>
                    <a:pt x="555822" y="343650"/>
                  </a:moveTo>
                  <a:cubicBezTo>
                    <a:pt x="555822" y="227814"/>
                    <a:pt x="469205" y="138926"/>
                    <a:pt x="352870" y="138926"/>
                  </a:cubicBezTo>
                  <a:cubicBezTo>
                    <a:pt x="236543" y="138926"/>
                    <a:pt x="148671" y="227814"/>
                    <a:pt x="148671" y="343650"/>
                  </a:cubicBezTo>
                  <a:cubicBezTo>
                    <a:pt x="148671" y="459495"/>
                    <a:pt x="236543" y="548376"/>
                    <a:pt x="352870" y="548376"/>
                  </a:cubicBezTo>
                  <a:cubicBezTo>
                    <a:pt x="469205" y="548376"/>
                    <a:pt x="555822" y="459495"/>
                    <a:pt x="555822" y="343650"/>
                  </a:cubicBez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9B3E352-5AF7-3678-3703-590990D89E00}"/>
                </a:ext>
              </a:extLst>
            </p:cNvPr>
            <p:cNvSpPr/>
            <p:nvPr/>
          </p:nvSpPr>
          <p:spPr>
            <a:xfrm>
              <a:off x="7099790" y="5563189"/>
              <a:ext cx="418672" cy="834248"/>
            </a:xfrm>
            <a:custGeom>
              <a:avLst/>
              <a:gdLst>
                <a:gd name="connsiteX0" fmla="*/ 111199 w 418672"/>
                <a:gd name="connsiteY0" fmla="*/ 632286 h 834248"/>
                <a:gd name="connsiteX1" fmla="*/ 111199 w 418672"/>
                <a:gd name="connsiteY1" fmla="*/ 309093 h 834248"/>
                <a:gd name="connsiteX2" fmla="*/ 0 w 418672"/>
                <a:gd name="connsiteY2" fmla="*/ 309093 h 834248"/>
                <a:gd name="connsiteX3" fmla="*/ 0 w 418672"/>
                <a:gd name="connsiteY3" fmla="*/ 177770 h 834248"/>
                <a:gd name="connsiteX4" fmla="*/ 67191 w 418672"/>
                <a:gd name="connsiteY4" fmla="*/ 177770 h 834248"/>
                <a:gd name="connsiteX5" fmla="*/ 118829 w 418672"/>
                <a:gd name="connsiteY5" fmla="*/ 126209 h 834248"/>
                <a:gd name="connsiteX6" fmla="*/ 118829 w 418672"/>
                <a:gd name="connsiteY6" fmla="*/ 0 h 834248"/>
                <a:gd name="connsiteX7" fmla="*/ 255846 w 418672"/>
                <a:gd name="connsiteY7" fmla="*/ 0 h 834248"/>
                <a:gd name="connsiteX8" fmla="*/ 255846 w 418672"/>
                <a:gd name="connsiteY8" fmla="*/ 177632 h 834248"/>
                <a:gd name="connsiteX9" fmla="*/ 418672 w 418672"/>
                <a:gd name="connsiteY9" fmla="*/ 177632 h 834248"/>
                <a:gd name="connsiteX10" fmla="*/ 418672 w 418672"/>
                <a:gd name="connsiteY10" fmla="*/ 308955 h 834248"/>
                <a:gd name="connsiteX11" fmla="*/ 255846 w 418672"/>
                <a:gd name="connsiteY11" fmla="*/ 308955 h 834248"/>
                <a:gd name="connsiteX12" fmla="*/ 255846 w 418672"/>
                <a:gd name="connsiteY12" fmla="*/ 608929 h 834248"/>
                <a:gd name="connsiteX13" fmla="*/ 352737 w 418672"/>
                <a:gd name="connsiteY13" fmla="*/ 701683 h 834248"/>
                <a:gd name="connsiteX14" fmla="*/ 418672 w 418672"/>
                <a:gd name="connsiteY14" fmla="*/ 701683 h 834248"/>
                <a:gd name="connsiteX15" fmla="*/ 418672 w 418672"/>
                <a:gd name="connsiteY15" fmla="*/ 834249 h 834248"/>
                <a:gd name="connsiteX16" fmla="*/ 332055 w 418672"/>
                <a:gd name="connsiteY16" fmla="*/ 834249 h 834248"/>
                <a:gd name="connsiteX17" fmla="*/ 111056 w 418672"/>
                <a:gd name="connsiteY17" fmla="*/ 632153 h 834248"/>
                <a:gd name="connsiteX18" fmla="*/ 111199 w 418672"/>
                <a:gd name="connsiteY18" fmla="*/ 632286 h 83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8672" h="834248">
                  <a:moveTo>
                    <a:pt x="111199" y="632286"/>
                  </a:moveTo>
                  <a:lnTo>
                    <a:pt x="111199" y="309093"/>
                  </a:lnTo>
                  <a:lnTo>
                    <a:pt x="0" y="309093"/>
                  </a:lnTo>
                  <a:lnTo>
                    <a:pt x="0" y="177770"/>
                  </a:lnTo>
                  <a:lnTo>
                    <a:pt x="67191" y="177770"/>
                  </a:lnTo>
                  <a:cubicBezTo>
                    <a:pt x="100782" y="177770"/>
                    <a:pt x="118829" y="159800"/>
                    <a:pt x="118829" y="126209"/>
                  </a:cubicBezTo>
                  <a:lnTo>
                    <a:pt x="118829" y="0"/>
                  </a:lnTo>
                  <a:lnTo>
                    <a:pt x="255846" y="0"/>
                  </a:lnTo>
                  <a:lnTo>
                    <a:pt x="255846" y="177632"/>
                  </a:lnTo>
                  <a:lnTo>
                    <a:pt x="418672" y="177632"/>
                  </a:lnTo>
                  <a:lnTo>
                    <a:pt x="418672" y="308955"/>
                  </a:lnTo>
                  <a:lnTo>
                    <a:pt x="255846" y="308955"/>
                  </a:lnTo>
                  <a:lnTo>
                    <a:pt x="255846" y="608929"/>
                  </a:lnTo>
                  <a:cubicBezTo>
                    <a:pt x="255846" y="666847"/>
                    <a:pt x="292072" y="701683"/>
                    <a:pt x="352737" y="701683"/>
                  </a:cubicBezTo>
                  <a:lnTo>
                    <a:pt x="418672" y="701683"/>
                  </a:lnTo>
                  <a:lnTo>
                    <a:pt x="418672" y="834249"/>
                  </a:lnTo>
                  <a:lnTo>
                    <a:pt x="332055" y="834249"/>
                  </a:lnTo>
                  <a:cubicBezTo>
                    <a:pt x="188512" y="834249"/>
                    <a:pt x="111056" y="762231"/>
                    <a:pt x="111056" y="632153"/>
                  </a:cubicBezTo>
                  <a:lnTo>
                    <a:pt x="111199" y="632286"/>
                  </a:ln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D04D429-B682-EBC7-ABDD-09BE94943E3F}"/>
                </a:ext>
              </a:extLst>
            </p:cNvPr>
            <p:cNvSpPr/>
            <p:nvPr/>
          </p:nvSpPr>
          <p:spPr>
            <a:xfrm>
              <a:off x="7654719" y="5725611"/>
              <a:ext cx="701858" cy="916354"/>
            </a:xfrm>
            <a:custGeom>
              <a:avLst/>
              <a:gdLst>
                <a:gd name="connsiteX0" fmla="*/ 0 w 701858"/>
                <a:gd name="connsiteY0" fmla="*/ 15482 h 916354"/>
                <a:gd name="connsiteX1" fmla="*/ 144790 w 701858"/>
                <a:gd name="connsiteY1" fmla="*/ 15482 h 916354"/>
                <a:gd name="connsiteX2" fmla="*/ 144790 w 701858"/>
                <a:gd name="connsiteY2" fmla="*/ 109482 h 916354"/>
                <a:gd name="connsiteX3" fmla="*/ 377442 w 701858"/>
                <a:gd name="connsiteY3" fmla="*/ 0 h 916354"/>
                <a:gd name="connsiteX4" fmla="*/ 701858 w 701858"/>
                <a:gd name="connsiteY4" fmla="*/ 343650 h 916354"/>
                <a:gd name="connsiteX5" fmla="*/ 377442 w 701858"/>
                <a:gd name="connsiteY5" fmla="*/ 687303 h 916354"/>
                <a:gd name="connsiteX6" fmla="*/ 144790 w 701858"/>
                <a:gd name="connsiteY6" fmla="*/ 577819 h 916354"/>
                <a:gd name="connsiteX7" fmla="*/ 144790 w 701858"/>
                <a:gd name="connsiteY7" fmla="*/ 916355 h 916354"/>
                <a:gd name="connsiteX8" fmla="*/ 0 w 701858"/>
                <a:gd name="connsiteY8" fmla="*/ 916355 h 916354"/>
                <a:gd name="connsiteX9" fmla="*/ 0 w 701858"/>
                <a:gd name="connsiteY9" fmla="*/ 15482 h 916354"/>
                <a:gd name="connsiteX10" fmla="*/ 552074 w 701858"/>
                <a:gd name="connsiteY10" fmla="*/ 343650 h 916354"/>
                <a:gd name="connsiteX11" fmla="*/ 349122 w 701858"/>
                <a:gd name="connsiteY11" fmla="*/ 138926 h 916354"/>
                <a:gd name="connsiteX12" fmla="*/ 144923 w 701858"/>
                <a:gd name="connsiteY12" fmla="*/ 343650 h 916354"/>
                <a:gd name="connsiteX13" fmla="*/ 349122 w 701858"/>
                <a:gd name="connsiteY13" fmla="*/ 548376 h 916354"/>
                <a:gd name="connsiteX14" fmla="*/ 552074 w 701858"/>
                <a:gd name="connsiteY14" fmla="*/ 343650 h 91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1858" h="916354">
                  <a:moveTo>
                    <a:pt x="0" y="15482"/>
                  </a:moveTo>
                  <a:lnTo>
                    <a:pt x="144790" y="15482"/>
                  </a:lnTo>
                  <a:lnTo>
                    <a:pt x="144790" y="109482"/>
                  </a:lnTo>
                  <a:cubicBezTo>
                    <a:pt x="200318" y="41194"/>
                    <a:pt x="280551" y="0"/>
                    <a:pt x="377442" y="0"/>
                  </a:cubicBezTo>
                  <a:cubicBezTo>
                    <a:pt x="562348" y="0"/>
                    <a:pt x="701858" y="148049"/>
                    <a:pt x="701858" y="343650"/>
                  </a:cubicBezTo>
                  <a:cubicBezTo>
                    <a:pt x="701858" y="539251"/>
                    <a:pt x="562206" y="687303"/>
                    <a:pt x="377442" y="687303"/>
                  </a:cubicBezTo>
                  <a:cubicBezTo>
                    <a:pt x="280551" y="687303"/>
                    <a:pt x="200318" y="646105"/>
                    <a:pt x="144790" y="577819"/>
                  </a:cubicBezTo>
                  <a:lnTo>
                    <a:pt x="144790" y="916355"/>
                  </a:lnTo>
                  <a:lnTo>
                    <a:pt x="0" y="916355"/>
                  </a:lnTo>
                  <a:lnTo>
                    <a:pt x="0" y="15482"/>
                  </a:lnTo>
                  <a:close/>
                  <a:moveTo>
                    <a:pt x="552074" y="343650"/>
                  </a:moveTo>
                  <a:cubicBezTo>
                    <a:pt x="552074" y="227814"/>
                    <a:pt x="465457" y="138926"/>
                    <a:pt x="349122" y="138926"/>
                  </a:cubicBezTo>
                  <a:cubicBezTo>
                    <a:pt x="232795" y="138926"/>
                    <a:pt x="144923" y="227814"/>
                    <a:pt x="144923" y="343650"/>
                  </a:cubicBezTo>
                  <a:cubicBezTo>
                    <a:pt x="144923" y="459495"/>
                    <a:pt x="232795" y="548376"/>
                    <a:pt x="349122" y="548376"/>
                  </a:cubicBezTo>
                  <a:cubicBezTo>
                    <a:pt x="465457" y="548376"/>
                    <a:pt x="552074" y="459495"/>
                    <a:pt x="552074" y="343650"/>
                  </a:cubicBez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BA31E51-D234-2658-05FD-1FDF53D18B33}"/>
                </a:ext>
              </a:extLst>
            </p:cNvPr>
            <p:cNvSpPr/>
            <p:nvPr/>
          </p:nvSpPr>
          <p:spPr>
            <a:xfrm>
              <a:off x="8466462" y="5730869"/>
              <a:ext cx="389105" cy="666702"/>
            </a:xfrm>
            <a:custGeom>
              <a:avLst/>
              <a:gdLst>
                <a:gd name="connsiteX0" fmla="*/ 0 w 389105"/>
                <a:gd name="connsiteY0" fmla="*/ 10230 h 666702"/>
                <a:gd name="connsiteX1" fmla="*/ 144781 w 389105"/>
                <a:gd name="connsiteY1" fmla="*/ 10230 h 666702"/>
                <a:gd name="connsiteX2" fmla="*/ 144781 w 389105"/>
                <a:gd name="connsiteY2" fmla="*/ 119711 h 666702"/>
                <a:gd name="connsiteX3" fmla="*/ 365779 w 389105"/>
                <a:gd name="connsiteY3" fmla="*/ 0 h 666702"/>
                <a:gd name="connsiteX4" fmla="*/ 389106 w 389105"/>
                <a:gd name="connsiteY4" fmla="*/ 0 h 666702"/>
                <a:gd name="connsiteX5" fmla="*/ 389106 w 389105"/>
                <a:gd name="connsiteY5" fmla="*/ 148050 h 666702"/>
                <a:gd name="connsiteX6" fmla="*/ 365779 w 389105"/>
                <a:gd name="connsiteY6" fmla="*/ 148050 h 666702"/>
                <a:gd name="connsiteX7" fmla="*/ 144781 w 389105"/>
                <a:gd name="connsiteY7" fmla="*/ 347526 h 666702"/>
                <a:gd name="connsiteX8" fmla="*/ 144781 w 389105"/>
                <a:gd name="connsiteY8" fmla="*/ 666702 h 666702"/>
                <a:gd name="connsiteX9" fmla="*/ 0 w 389105"/>
                <a:gd name="connsiteY9" fmla="*/ 666702 h 666702"/>
                <a:gd name="connsiteX10" fmla="*/ 0 w 389105"/>
                <a:gd name="connsiteY10" fmla="*/ 10230 h 66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105" h="666702">
                  <a:moveTo>
                    <a:pt x="0" y="10230"/>
                  </a:moveTo>
                  <a:lnTo>
                    <a:pt x="144781" y="10230"/>
                  </a:lnTo>
                  <a:lnTo>
                    <a:pt x="144781" y="119711"/>
                  </a:lnTo>
                  <a:cubicBezTo>
                    <a:pt x="196427" y="45064"/>
                    <a:pt x="272770" y="0"/>
                    <a:pt x="365779" y="0"/>
                  </a:cubicBezTo>
                  <a:lnTo>
                    <a:pt x="389106" y="0"/>
                  </a:lnTo>
                  <a:lnTo>
                    <a:pt x="389106" y="148050"/>
                  </a:lnTo>
                  <a:lnTo>
                    <a:pt x="365779" y="148050"/>
                  </a:lnTo>
                  <a:cubicBezTo>
                    <a:pt x="226127" y="148050"/>
                    <a:pt x="144781" y="226563"/>
                    <a:pt x="144781" y="347526"/>
                  </a:cubicBezTo>
                  <a:lnTo>
                    <a:pt x="144781" y="666702"/>
                  </a:lnTo>
                  <a:lnTo>
                    <a:pt x="0" y="666702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A83B91C-AA63-294B-0A90-B160DDE70795}"/>
                </a:ext>
              </a:extLst>
            </p:cNvPr>
            <p:cNvSpPr/>
            <p:nvPr/>
          </p:nvSpPr>
          <p:spPr>
            <a:xfrm>
              <a:off x="8894286" y="5725611"/>
              <a:ext cx="704493" cy="687445"/>
            </a:xfrm>
            <a:custGeom>
              <a:avLst/>
              <a:gdLst>
                <a:gd name="connsiteX0" fmla="*/ 0 w 704493"/>
                <a:gd name="connsiteY0" fmla="*/ 343650 h 687445"/>
                <a:gd name="connsiteX1" fmla="*/ 351623 w 704493"/>
                <a:gd name="connsiteY1" fmla="*/ 0 h 687445"/>
                <a:gd name="connsiteX2" fmla="*/ 704493 w 704493"/>
                <a:gd name="connsiteY2" fmla="*/ 345036 h 687445"/>
                <a:gd name="connsiteX3" fmla="*/ 700602 w 704493"/>
                <a:gd name="connsiteY3" fmla="*/ 399080 h 687445"/>
                <a:gd name="connsiteX4" fmla="*/ 155054 w 704493"/>
                <a:gd name="connsiteY4" fmla="*/ 399080 h 687445"/>
                <a:gd name="connsiteX5" fmla="*/ 358007 w 704493"/>
                <a:gd name="connsiteY5" fmla="*/ 557367 h 687445"/>
                <a:gd name="connsiteX6" fmla="*/ 533885 w 704493"/>
                <a:gd name="connsiteY6" fmla="*/ 473728 h 687445"/>
                <a:gd name="connsiteX7" fmla="*/ 694219 w 704493"/>
                <a:gd name="connsiteY7" fmla="*/ 473728 h 687445"/>
                <a:gd name="connsiteX8" fmla="*/ 355505 w 704493"/>
                <a:gd name="connsiteY8" fmla="*/ 687446 h 687445"/>
                <a:gd name="connsiteX9" fmla="*/ 0 w 704493"/>
                <a:gd name="connsiteY9" fmla="*/ 343792 h 687445"/>
                <a:gd name="connsiteX10" fmla="*/ 0 w 704493"/>
                <a:gd name="connsiteY10" fmla="*/ 343650 h 687445"/>
                <a:gd name="connsiteX11" fmla="*/ 156443 w 704493"/>
                <a:gd name="connsiteY11" fmla="*/ 280614 h 687445"/>
                <a:gd name="connsiteX12" fmla="*/ 549439 w 704493"/>
                <a:gd name="connsiteY12" fmla="*/ 280614 h 687445"/>
                <a:gd name="connsiteX13" fmla="*/ 351623 w 704493"/>
                <a:gd name="connsiteY13" fmla="*/ 129941 h 687445"/>
                <a:gd name="connsiteX14" fmla="*/ 156443 w 704493"/>
                <a:gd name="connsiteY14" fmla="*/ 280614 h 68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4493" h="687445">
                  <a:moveTo>
                    <a:pt x="0" y="343650"/>
                  </a:moveTo>
                  <a:cubicBezTo>
                    <a:pt x="0" y="148049"/>
                    <a:pt x="151306" y="0"/>
                    <a:pt x="351623" y="0"/>
                  </a:cubicBezTo>
                  <a:cubicBezTo>
                    <a:pt x="551932" y="0"/>
                    <a:pt x="704493" y="148049"/>
                    <a:pt x="704493" y="345036"/>
                  </a:cubicBezTo>
                  <a:cubicBezTo>
                    <a:pt x="704493" y="363000"/>
                    <a:pt x="703247" y="382360"/>
                    <a:pt x="700602" y="399080"/>
                  </a:cubicBezTo>
                  <a:lnTo>
                    <a:pt x="155054" y="399080"/>
                  </a:lnTo>
                  <a:cubicBezTo>
                    <a:pt x="176991" y="494331"/>
                    <a:pt x="254589" y="557367"/>
                    <a:pt x="358007" y="557367"/>
                  </a:cubicBezTo>
                  <a:cubicBezTo>
                    <a:pt x="434216" y="557367"/>
                    <a:pt x="500151" y="523908"/>
                    <a:pt x="533885" y="473728"/>
                  </a:cubicBezTo>
                  <a:lnTo>
                    <a:pt x="694219" y="473728"/>
                  </a:lnTo>
                  <a:cubicBezTo>
                    <a:pt x="641193" y="601186"/>
                    <a:pt x="511957" y="687446"/>
                    <a:pt x="355505" y="687446"/>
                  </a:cubicBezTo>
                  <a:cubicBezTo>
                    <a:pt x="151306" y="687446"/>
                    <a:pt x="0" y="539394"/>
                    <a:pt x="0" y="343792"/>
                  </a:cubicBezTo>
                  <a:lnTo>
                    <a:pt x="0" y="343650"/>
                  </a:lnTo>
                  <a:close/>
                  <a:moveTo>
                    <a:pt x="156443" y="280614"/>
                  </a:moveTo>
                  <a:lnTo>
                    <a:pt x="549439" y="280614"/>
                  </a:lnTo>
                  <a:cubicBezTo>
                    <a:pt x="527501" y="190490"/>
                    <a:pt x="449903" y="129941"/>
                    <a:pt x="351623" y="129941"/>
                  </a:cubicBezTo>
                  <a:cubicBezTo>
                    <a:pt x="253334" y="129941"/>
                    <a:pt x="179769" y="189103"/>
                    <a:pt x="156443" y="280614"/>
                  </a:cubicBez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E929FE-A2E9-B7B2-B48B-CBFD8F034A4A}"/>
                </a:ext>
              </a:extLst>
            </p:cNvPr>
            <p:cNvSpPr/>
            <p:nvPr/>
          </p:nvSpPr>
          <p:spPr>
            <a:xfrm>
              <a:off x="9684302" y="5725611"/>
              <a:ext cx="519729" cy="687303"/>
            </a:xfrm>
            <a:custGeom>
              <a:avLst/>
              <a:gdLst>
                <a:gd name="connsiteX0" fmla="*/ 0 w 519729"/>
                <a:gd name="connsiteY0" fmla="*/ 478846 h 687303"/>
                <a:gd name="connsiteX1" fmla="*/ 147415 w 519729"/>
                <a:gd name="connsiteY1" fmla="*/ 478846 h 687303"/>
                <a:gd name="connsiteX2" fmla="*/ 264997 w 519729"/>
                <a:gd name="connsiteY2" fmla="*/ 562475 h 687303"/>
                <a:gd name="connsiteX3" fmla="*/ 372305 w 519729"/>
                <a:gd name="connsiteY3" fmla="*/ 491702 h 687303"/>
                <a:gd name="connsiteX4" fmla="*/ 10264 w 519729"/>
                <a:gd name="connsiteY4" fmla="*/ 205966 h 687303"/>
                <a:gd name="connsiteX5" fmla="*/ 258471 w 519729"/>
                <a:gd name="connsiteY5" fmla="*/ 0 h 687303"/>
                <a:gd name="connsiteX6" fmla="*/ 509313 w 519729"/>
                <a:gd name="connsiteY6" fmla="*/ 199472 h 687303"/>
                <a:gd name="connsiteX7" fmla="*/ 361888 w 519729"/>
                <a:gd name="connsiteY7" fmla="*/ 199472 h 687303"/>
                <a:gd name="connsiteX8" fmla="*/ 257225 w 519729"/>
                <a:gd name="connsiteY8" fmla="*/ 123582 h 687303"/>
                <a:gd name="connsiteX9" fmla="*/ 156443 w 519729"/>
                <a:gd name="connsiteY9" fmla="*/ 190490 h 687303"/>
                <a:gd name="connsiteX10" fmla="*/ 519730 w 519729"/>
                <a:gd name="connsiteY10" fmla="*/ 476216 h 687303"/>
                <a:gd name="connsiteX11" fmla="*/ 263751 w 519729"/>
                <a:gd name="connsiteY11" fmla="*/ 687303 h 687303"/>
                <a:gd name="connsiteX12" fmla="*/ 0 w 519729"/>
                <a:gd name="connsiteY12" fmla="*/ 478703 h 687303"/>
                <a:gd name="connsiteX13" fmla="*/ 0 w 519729"/>
                <a:gd name="connsiteY13" fmla="*/ 478846 h 68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9729" h="687303">
                  <a:moveTo>
                    <a:pt x="0" y="478846"/>
                  </a:moveTo>
                  <a:lnTo>
                    <a:pt x="147415" y="478846"/>
                  </a:lnTo>
                  <a:cubicBezTo>
                    <a:pt x="147415" y="529025"/>
                    <a:pt x="195314" y="562475"/>
                    <a:pt x="264997" y="562475"/>
                  </a:cubicBezTo>
                  <a:cubicBezTo>
                    <a:pt x="329686" y="562475"/>
                    <a:pt x="372305" y="532899"/>
                    <a:pt x="372305" y="491702"/>
                  </a:cubicBezTo>
                  <a:cubicBezTo>
                    <a:pt x="372305" y="373235"/>
                    <a:pt x="10264" y="438892"/>
                    <a:pt x="10264" y="205966"/>
                  </a:cubicBezTo>
                  <a:cubicBezTo>
                    <a:pt x="10264" y="78517"/>
                    <a:pt x="112435" y="0"/>
                    <a:pt x="258471" y="0"/>
                  </a:cubicBezTo>
                  <a:cubicBezTo>
                    <a:pt x="404507" y="0"/>
                    <a:pt x="509313" y="81143"/>
                    <a:pt x="509313" y="199472"/>
                  </a:cubicBezTo>
                  <a:lnTo>
                    <a:pt x="361888" y="199472"/>
                  </a:lnTo>
                  <a:cubicBezTo>
                    <a:pt x="361888" y="154409"/>
                    <a:pt x="319279" y="123582"/>
                    <a:pt x="257225" y="123582"/>
                  </a:cubicBezTo>
                  <a:cubicBezTo>
                    <a:pt x="195171" y="123582"/>
                    <a:pt x="156443" y="150676"/>
                    <a:pt x="156443" y="190490"/>
                  </a:cubicBezTo>
                  <a:cubicBezTo>
                    <a:pt x="156443" y="305082"/>
                    <a:pt x="519730" y="241913"/>
                    <a:pt x="519730" y="476216"/>
                  </a:cubicBezTo>
                  <a:cubicBezTo>
                    <a:pt x="519730" y="603673"/>
                    <a:pt x="417559" y="687303"/>
                    <a:pt x="263751" y="687303"/>
                  </a:cubicBezTo>
                  <a:cubicBezTo>
                    <a:pt x="109943" y="687303"/>
                    <a:pt x="0" y="602287"/>
                    <a:pt x="0" y="478703"/>
                  </a:cubicBezTo>
                  <a:lnTo>
                    <a:pt x="0" y="478846"/>
                  </a:ln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5C261B2-2E35-A899-3BD5-64DED80D8B3F}"/>
                </a:ext>
              </a:extLst>
            </p:cNvPr>
            <p:cNvSpPr/>
            <p:nvPr/>
          </p:nvSpPr>
          <p:spPr>
            <a:xfrm>
              <a:off x="10296262" y="5725611"/>
              <a:ext cx="519729" cy="687303"/>
            </a:xfrm>
            <a:custGeom>
              <a:avLst/>
              <a:gdLst>
                <a:gd name="connsiteX0" fmla="*/ 0 w 519729"/>
                <a:gd name="connsiteY0" fmla="*/ 478846 h 687303"/>
                <a:gd name="connsiteX1" fmla="*/ 147425 w 519729"/>
                <a:gd name="connsiteY1" fmla="*/ 478846 h 687303"/>
                <a:gd name="connsiteX2" fmla="*/ 265007 w 519729"/>
                <a:gd name="connsiteY2" fmla="*/ 562475 h 687303"/>
                <a:gd name="connsiteX3" fmla="*/ 372315 w 519729"/>
                <a:gd name="connsiteY3" fmla="*/ 491702 h 687303"/>
                <a:gd name="connsiteX4" fmla="*/ 10274 w 519729"/>
                <a:gd name="connsiteY4" fmla="*/ 205966 h 687303"/>
                <a:gd name="connsiteX5" fmla="*/ 258481 w 519729"/>
                <a:gd name="connsiteY5" fmla="*/ 0 h 687303"/>
                <a:gd name="connsiteX6" fmla="*/ 509322 w 519729"/>
                <a:gd name="connsiteY6" fmla="*/ 199472 h 687303"/>
                <a:gd name="connsiteX7" fmla="*/ 361898 w 519729"/>
                <a:gd name="connsiteY7" fmla="*/ 199472 h 687303"/>
                <a:gd name="connsiteX8" fmla="*/ 257234 w 519729"/>
                <a:gd name="connsiteY8" fmla="*/ 123582 h 687303"/>
                <a:gd name="connsiteX9" fmla="*/ 156452 w 519729"/>
                <a:gd name="connsiteY9" fmla="*/ 190490 h 687303"/>
                <a:gd name="connsiteX10" fmla="*/ 519730 w 519729"/>
                <a:gd name="connsiteY10" fmla="*/ 476216 h 687303"/>
                <a:gd name="connsiteX11" fmla="*/ 263751 w 519729"/>
                <a:gd name="connsiteY11" fmla="*/ 687303 h 687303"/>
                <a:gd name="connsiteX12" fmla="*/ 0 w 519729"/>
                <a:gd name="connsiteY12" fmla="*/ 478703 h 687303"/>
                <a:gd name="connsiteX13" fmla="*/ 0 w 519729"/>
                <a:gd name="connsiteY13" fmla="*/ 478846 h 68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9729" h="687303">
                  <a:moveTo>
                    <a:pt x="0" y="478846"/>
                  </a:moveTo>
                  <a:lnTo>
                    <a:pt x="147425" y="478846"/>
                  </a:lnTo>
                  <a:cubicBezTo>
                    <a:pt x="147425" y="529025"/>
                    <a:pt x="195323" y="562475"/>
                    <a:pt x="265007" y="562475"/>
                  </a:cubicBezTo>
                  <a:cubicBezTo>
                    <a:pt x="329696" y="562475"/>
                    <a:pt x="372315" y="532899"/>
                    <a:pt x="372315" y="491702"/>
                  </a:cubicBezTo>
                  <a:cubicBezTo>
                    <a:pt x="372315" y="373235"/>
                    <a:pt x="10274" y="438892"/>
                    <a:pt x="10274" y="205966"/>
                  </a:cubicBezTo>
                  <a:cubicBezTo>
                    <a:pt x="10274" y="78517"/>
                    <a:pt x="112445" y="0"/>
                    <a:pt x="258481" y="0"/>
                  </a:cubicBezTo>
                  <a:cubicBezTo>
                    <a:pt x="404516" y="0"/>
                    <a:pt x="509322" y="81143"/>
                    <a:pt x="509322" y="199472"/>
                  </a:cubicBezTo>
                  <a:lnTo>
                    <a:pt x="361898" y="199472"/>
                  </a:lnTo>
                  <a:cubicBezTo>
                    <a:pt x="361898" y="154409"/>
                    <a:pt x="319279" y="123582"/>
                    <a:pt x="257234" y="123582"/>
                  </a:cubicBezTo>
                  <a:cubicBezTo>
                    <a:pt x="195180" y="123582"/>
                    <a:pt x="156452" y="150676"/>
                    <a:pt x="156452" y="190490"/>
                  </a:cubicBezTo>
                  <a:cubicBezTo>
                    <a:pt x="156452" y="305082"/>
                    <a:pt x="519730" y="241913"/>
                    <a:pt x="519730" y="476216"/>
                  </a:cubicBezTo>
                  <a:cubicBezTo>
                    <a:pt x="519730" y="603673"/>
                    <a:pt x="417568" y="687303"/>
                    <a:pt x="263751" y="687303"/>
                  </a:cubicBezTo>
                  <a:cubicBezTo>
                    <a:pt x="109943" y="687303"/>
                    <a:pt x="0" y="602287"/>
                    <a:pt x="0" y="478703"/>
                  </a:cubicBezTo>
                  <a:lnTo>
                    <a:pt x="0" y="478846"/>
                  </a:ln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428334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4D9F1A-74F0-485F-E30A-195B2C4E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4BD83CF-291C-0828-19F5-59C420677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632" y="2145767"/>
            <a:ext cx="2560320" cy="256032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A54F424-7963-68D5-0256-7355A619F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5726" y="2145767"/>
            <a:ext cx="2560320" cy="25603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7C8DB9-490E-9CB3-9DD8-6238C5C9EA5B}"/>
              </a:ext>
            </a:extLst>
          </p:cNvPr>
          <p:cNvGrpSpPr/>
          <p:nvPr/>
        </p:nvGrpSpPr>
        <p:grpSpPr>
          <a:xfrm>
            <a:off x="9120661" y="3184061"/>
            <a:ext cx="2560317" cy="483722"/>
            <a:chOff x="3585700" y="5275941"/>
            <a:chExt cx="7230291" cy="136602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361C4FD-BABC-53D7-E02B-977A5D644887}"/>
                </a:ext>
              </a:extLst>
            </p:cNvPr>
            <p:cNvSpPr/>
            <p:nvPr/>
          </p:nvSpPr>
          <p:spPr>
            <a:xfrm>
              <a:off x="4015189" y="5621410"/>
              <a:ext cx="310293" cy="250827"/>
            </a:xfrm>
            <a:custGeom>
              <a:avLst/>
              <a:gdLst>
                <a:gd name="connsiteX0" fmla="*/ 38247 w 310293"/>
                <a:gd name="connsiteY0" fmla="*/ 250696 h 250827"/>
                <a:gd name="connsiteX1" fmla="*/ 310294 w 310293"/>
                <a:gd name="connsiteY1" fmla="*/ 91595 h 250827"/>
                <a:gd name="connsiteX2" fmla="*/ 281612 w 310293"/>
                <a:gd name="connsiteY2" fmla="*/ 0 h 250827"/>
                <a:gd name="connsiteX3" fmla="*/ 0 w 310293"/>
                <a:gd name="connsiteY3" fmla="*/ 163997 h 250827"/>
                <a:gd name="connsiteX4" fmla="*/ 38116 w 310293"/>
                <a:gd name="connsiteY4" fmla="*/ 250828 h 250827"/>
                <a:gd name="connsiteX5" fmla="*/ 38247 w 310293"/>
                <a:gd name="connsiteY5" fmla="*/ 250696 h 25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293" h="250827">
                  <a:moveTo>
                    <a:pt x="38247" y="250696"/>
                  </a:moveTo>
                  <a:lnTo>
                    <a:pt x="310294" y="91595"/>
                  </a:lnTo>
                  <a:lnTo>
                    <a:pt x="281612" y="0"/>
                  </a:lnTo>
                  <a:lnTo>
                    <a:pt x="0" y="163997"/>
                  </a:lnTo>
                  <a:lnTo>
                    <a:pt x="38116" y="250828"/>
                  </a:lnTo>
                  <a:lnTo>
                    <a:pt x="38247" y="250696"/>
                  </a:lnTo>
                  <a:close/>
                </a:path>
              </a:pathLst>
            </a:custGeom>
            <a:solidFill>
              <a:srgbClr val="090909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20825BB-D3FA-42F0-92A1-CC3973713F5A}"/>
                </a:ext>
              </a:extLst>
            </p:cNvPr>
            <p:cNvSpPr/>
            <p:nvPr/>
          </p:nvSpPr>
          <p:spPr>
            <a:xfrm>
              <a:off x="4020036" y="6031206"/>
              <a:ext cx="357845" cy="279687"/>
            </a:xfrm>
            <a:custGeom>
              <a:avLst/>
              <a:gdLst>
                <a:gd name="connsiteX0" fmla="*/ 329287 w 357845"/>
                <a:gd name="connsiteY0" fmla="*/ 279687 h 279687"/>
                <a:gd name="connsiteX1" fmla="*/ 0 w 357845"/>
                <a:gd name="connsiteY1" fmla="*/ 86830 h 279687"/>
                <a:gd name="connsiteX2" fmla="*/ 23838 w 357845"/>
                <a:gd name="connsiteY2" fmla="*/ 0 h 279687"/>
                <a:gd name="connsiteX3" fmla="*/ 357845 w 357845"/>
                <a:gd name="connsiteY3" fmla="*/ 192848 h 279687"/>
                <a:gd name="connsiteX4" fmla="*/ 329154 w 357845"/>
                <a:gd name="connsiteY4" fmla="*/ 279687 h 279687"/>
                <a:gd name="connsiteX5" fmla="*/ 329287 w 357845"/>
                <a:gd name="connsiteY5" fmla="*/ 279687 h 27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845" h="279687">
                  <a:moveTo>
                    <a:pt x="329287" y="279687"/>
                  </a:moveTo>
                  <a:lnTo>
                    <a:pt x="0" y="86830"/>
                  </a:lnTo>
                  <a:lnTo>
                    <a:pt x="23838" y="0"/>
                  </a:lnTo>
                  <a:lnTo>
                    <a:pt x="357845" y="192848"/>
                  </a:lnTo>
                  <a:lnTo>
                    <a:pt x="329154" y="279687"/>
                  </a:lnTo>
                  <a:lnTo>
                    <a:pt x="329287" y="279687"/>
                  </a:lnTo>
                  <a:close/>
                </a:path>
              </a:pathLst>
            </a:custGeom>
            <a:solidFill>
              <a:srgbClr val="090909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506553-5200-8676-6BC2-524CDE408D11}"/>
                </a:ext>
              </a:extLst>
            </p:cNvPr>
            <p:cNvSpPr/>
            <p:nvPr/>
          </p:nvSpPr>
          <p:spPr>
            <a:xfrm>
              <a:off x="4282521" y="6090904"/>
              <a:ext cx="477301" cy="541229"/>
            </a:xfrm>
            <a:custGeom>
              <a:avLst/>
              <a:gdLst>
                <a:gd name="connsiteX0" fmla="*/ 441018 w 477301"/>
                <a:gd name="connsiteY0" fmla="*/ 434143 h 541229"/>
                <a:gd name="connsiteX1" fmla="*/ 275195 w 477301"/>
                <a:gd name="connsiteY1" fmla="*/ 531303 h 541229"/>
                <a:gd name="connsiteX2" fmla="*/ 202106 w 477301"/>
                <a:gd name="connsiteY2" fmla="*/ 531303 h 541229"/>
                <a:gd name="connsiteX3" fmla="*/ 36283 w 477301"/>
                <a:gd name="connsiteY3" fmla="*/ 434143 h 541229"/>
                <a:gd name="connsiteX4" fmla="*/ 0 w 477301"/>
                <a:gd name="connsiteY4" fmla="*/ 370481 h 541229"/>
                <a:gd name="connsiteX5" fmla="*/ 0 w 477301"/>
                <a:gd name="connsiteY5" fmla="*/ 170740 h 541229"/>
                <a:gd name="connsiteX6" fmla="*/ 36283 w 477301"/>
                <a:gd name="connsiteY6" fmla="*/ 107077 h 541229"/>
                <a:gd name="connsiteX7" fmla="*/ 202106 w 477301"/>
                <a:gd name="connsiteY7" fmla="*/ 9927 h 541229"/>
                <a:gd name="connsiteX8" fmla="*/ 275195 w 477301"/>
                <a:gd name="connsiteY8" fmla="*/ 9927 h 541229"/>
                <a:gd name="connsiteX9" fmla="*/ 441018 w 477301"/>
                <a:gd name="connsiteY9" fmla="*/ 107077 h 541229"/>
                <a:gd name="connsiteX10" fmla="*/ 477301 w 477301"/>
                <a:gd name="connsiteY10" fmla="*/ 170740 h 541229"/>
                <a:gd name="connsiteX11" fmla="*/ 477301 w 477301"/>
                <a:gd name="connsiteY11" fmla="*/ 370481 h 541229"/>
                <a:gd name="connsiteX12" fmla="*/ 441018 w 477301"/>
                <a:gd name="connsiteY12" fmla="*/ 434143 h 54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7301" h="541229">
                  <a:moveTo>
                    <a:pt x="441018" y="434143"/>
                  </a:moveTo>
                  <a:lnTo>
                    <a:pt x="275195" y="531303"/>
                  </a:lnTo>
                  <a:cubicBezTo>
                    <a:pt x="252668" y="544539"/>
                    <a:pt x="224766" y="544539"/>
                    <a:pt x="202106" y="531303"/>
                  </a:cubicBezTo>
                  <a:lnTo>
                    <a:pt x="36283" y="434143"/>
                  </a:lnTo>
                  <a:cubicBezTo>
                    <a:pt x="13889" y="421040"/>
                    <a:pt x="0" y="396686"/>
                    <a:pt x="0" y="370481"/>
                  </a:cubicBezTo>
                  <a:lnTo>
                    <a:pt x="0" y="170740"/>
                  </a:lnTo>
                  <a:cubicBezTo>
                    <a:pt x="0" y="144534"/>
                    <a:pt x="13889" y="120313"/>
                    <a:pt x="36283" y="107077"/>
                  </a:cubicBezTo>
                  <a:lnTo>
                    <a:pt x="202106" y="9927"/>
                  </a:lnTo>
                  <a:cubicBezTo>
                    <a:pt x="224633" y="-3309"/>
                    <a:pt x="252535" y="-3309"/>
                    <a:pt x="275195" y="9927"/>
                  </a:cubicBezTo>
                  <a:lnTo>
                    <a:pt x="441018" y="107077"/>
                  </a:lnTo>
                  <a:cubicBezTo>
                    <a:pt x="463412" y="120180"/>
                    <a:pt x="477301" y="144534"/>
                    <a:pt x="477301" y="170740"/>
                  </a:cubicBezTo>
                  <a:lnTo>
                    <a:pt x="477301" y="370481"/>
                  </a:lnTo>
                  <a:cubicBezTo>
                    <a:pt x="477301" y="396686"/>
                    <a:pt x="463412" y="420908"/>
                    <a:pt x="441018" y="434143"/>
                  </a:cubicBezTo>
                  <a:close/>
                </a:path>
              </a:pathLst>
            </a:custGeom>
            <a:solidFill>
              <a:srgbClr val="090909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4814D86-7454-87F6-D1AF-0BEBC7021B0F}"/>
                </a:ext>
              </a:extLst>
            </p:cNvPr>
            <p:cNvSpPr/>
            <p:nvPr/>
          </p:nvSpPr>
          <p:spPr>
            <a:xfrm>
              <a:off x="3585700" y="5681105"/>
              <a:ext cx="477297" cy="541235"/>
            </a:xfrm>
            <a:custGeom>
              <a:avLst/>
              <a:gdLst>
                <a:gd name="connsiteX0" fmla="*/ 477297 w 477297"/>
                <a:gd name="connsiteY0" fmla="*/ 170616 h 541235"/>
                <a:gd name="connsiteX1" fmla="*/ 477297 w 477297"/>
                <a:gd name="connsiteY1" fmla="*/ 370354 h 541235"/>
                <a:gd name="connsiteX2" fmla="*/ 441015 w 477297"/>
                <a:gd name="connsiteY2" fmla="*/ 434016 h 541235"/>
                <a:gd name="connsiteX3" fmla="*/ 434991 w 477297"/>
                <a:gd name="connsiteY3" fmla="*/ 437596 h 541235"/>
                <a:gd name="connsiteX4" fmla="*/ 291172 w 477297"/>
                <a:gd name="connsiteY4" fmla="*/ 355001 h 541235"/>
                <a:gd name="connsiteX5" fmla="*/ 372250 w 477297"/>
                <a:gd name="connsiteY5" fmla="*/ 474388 h 541235"/>
                <a:gd name="connsiteX6" fmla="*/ 275192 w 477297"/>
                <a:gd name="connsiteY6" fmla="*/ 531309 h 541235"/>
                <a:gd name="connsiteX7" fmla="*/ 202105 w 477297"/>
                <a:gd name="connsiteY7" fmla="*/ 531309 h 541235"/>
                <a:gd name="connsiteX8" fmla="*/ 36282 w 477297"/>
                <a:gd name="connsiteY8" fmla="*/ 434149 h 541235"/>
                <a:gd name="connsiteX9" fmla="*/ 0 w 477297"/>
                <a:gd name="connsiteY9" fmla="*/ 370487 h 541235"/>
                <a:gd name="connsiteX10" fmla="*/ 0 w 477297"/>
                <a:gd name="connsiteY10" fmla="*/ 170748 h 541235"/>
                <a:gd name="connsiteX11" fmla="*/ 36282 w 477297"/>
                <a:gd name="connsiteY11" fmla="*/ 107082 h 541235"/>
                <a:gd name="connsiteX12" fmla="*/ 202105 w 477297"/>
                <a:gd name="connsiteY12" fmla="*/ 9927 h 541235"/>
                <a:gd name="connsiteX13" fmla="*/ 275192 w 477297"/>
                <a:gd name="connsiteY13" fmla="*/ 9927 h 541235"/>
                <a:gd name="connsiteX14" fmla="*/ 441015 w 477297"/>
                <a:gd name="connsiteY14" fmla="*/ 107082 h 541235"/>
                <a:gd name="connsiteX15" fmla="*/ 477297 w 477297"/>
                <a:gd name="connsiteY15" fmla="*/ 170748 h 541235"/>
                <a:gd name="connsiteX16" fmla="*/ 477297 w 477297"/>
                <a:gd name="connsiteY16" fmla="*/ 170616 h 54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7297" h="541235">
                  <a:moveTo>
                    <a:pt x="477297" y="170616"/>
                  </a:moveTo>
                  <a:lnTo>
                    <a:pt x="477297" y="370354"/>
                  </a:lnTo>
                  <a:cubicBezTo>
                    <a:pt x="477297" y="396559"/>
                    <a:pt x="463413" y="420780"/>
                    <a:pt x="441015" y="434016"/>
                  </a:cubicBezTo>
                  <a:lnTo>
                    <a:pt x="434991" y="437596"/>
                  </a:lnTo>
                  <a:lnTo>
                    <a:pt x="291172" y="355001"/>
                  </a:lnTo>
                  <a:lnTo>
                    <a:pt x="372250" y="474388"/>
                  </a:lnTo>
                  <a:lnTo>
                    <a:pt x="275192" y="531309"/>
                  </a:lnTo>
                  <a:cubicBezTo>
                    <a:pt x="252664" y="544544"/>
                    <a:pt x="224765" y="544544"/>
                    <a:pt x="202105" y="531309"/>
                  </a:cubicBezTo>
                  <a:lnTo>
                    <a:pt x="36282" y="434149"/>
                  </a:lnTo>
                  <a:cubicBezTo>
                    <a:pt x="13884" y="421046"/>
                    <a:pt x="0" y="396692"/>
                    <a:pt x="0" y="370487"/>
                  </a:cubicBezTo>
                  <a:lnTo>
                    <a:pt x="0" y="170748"/>
                  </a:lnTo>
                  <a:cubicBezTo>
                    <a:pt x="0" y="144541"/>
                    <a:pt x="13884" y="120318"/>
                    <a:pt x="36282" y="107082"/>
                  </a:cubicBezTo>
                  <a:lnTo>
                    <a:pt x="202105" y="9927"/>
                  </a:lnTo>
                  <a:cubicBezTo>
                    <a:pt x="224634" y="-3309"/>
                    <a:pt x="252533" y="-3309"/>
                    <a:pt x="275192" y="9927"/>
                  </a:cubicBezTo>
                  <a:lnTo>
                    <a:pt x="441015" y="107082"/>
                  </a:lnTo>
                  <a:cubicBezTo>
                    <a:pt x="463413" y="120186"/>
                    <a:pt x="477297" y="144541"/>
                    <a:pt x="477297" y="170748"/>
                  </a:cubicBezTo>
                  <a:lnTo>
                    <a:pt x="477297" y="170616"/>
                  </a:lnTo>
                  <a:close/>
                </a:path>
              </a:pathLst>
            </a:custGeom>
            <a:solidFill>
              <a:srgbClr val="090909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58A728C-F365-1A48-E7D5-BE5908B54437}"/>
                </a:ext>
              </a:extLst>
            </p:cNvPr>
            <p:cNvSpPr/>
            <p:nvPr/>
          </p:nvSpPr>
          <p:spPr>
            <a:xfrm>
              <a:off x="4282521" y="5275941"/>
              <a:ext cx="477301" cy="541233"/>
            </a:xfrm>
            <a:custGeom>
              <a:avLst/>
              <a:gdLst>
                <a:gd name="connsiteX0" fmla="*/ 441018 w 477301"/>
                <a:gd name="connsiteY0" fmla="*/ 434152 h 541233"/>
                <a:gd name="connsiteX1" fmla="*/ 275195 w 477301"/>
                <a:gd name="connsiteY1" fmla="*/ 531306 h 541233"/>
                <a:gd name="connsiteX2" fmla="*/ 202106 w 477301"/>
                <a:gd name="connsiteY2" fmla="*/ 531306 h 541233"/>
                <a:gd name="connsiteX3" fmla="*/ 112512 w 477301"/>
                <a:gd name="connsiteY3" fmla="*/ 478758 h 541233"/>
                <a:gd name="connsiteX4" fmla="*/ 205245 w 477301"/>
                <a:gd name="connsiteY4" fmla="*/ 340438 h 541233"/>
                <a:gd name="connsiteX5" fmla="*/ 42305 w 477301"/>
                <a:gd name="connsiteY5" fmla="*/ 437592 h 541233"/>
                <a:gd name="connsiteX6" fmla="*/ 36283 w 477301"/>
                <a:gd name="connsiteY6" fmla="*/ 434152 h 541233"/>
                <a:gd name="connsiteX7" fmla="*/ 0 w 477301"/>
                <a:gd name="connsiteY7" fmla="*/ 370484 h 541233"/>
                <a:gd name="connsiteX8" fmla="*/ 0 w 477301"/>
                <a:gd name="connsiteY8" fmla="*/ 170749 h 541233"/>
                <a:gd name="connsiteX9" fmla="*/ 36283 w 477301"/>
                <a:gd name="connsiteY9" fmla="*/ 107082 h 541233"/>
                <a:gd name="connsiteX10" fmla="*/ 202106 w 477301"/>
                <a:gd name="connsiteY10" fmla="*/ 9927 h 541233"/>
                <a:gd name="connsiteX11" fmla="*/ 275195 w 477301"/>
                <a:gd name="connsiteY11" fmla="*/ 9927 h 541233"/>
                <a:gd name="connsiteX12" fmla="*/ 441018 w 477301"/>
                <a:gd name="connsiteY12" fmla="*/ 107082 h 541233"/>
                <a:gd name="connsiteX13" fmla="*/ 477301 w 477301"/>
                <a:gd name="connsiteY13" fmla="*/ 170749 h 541233"/>
                <a:gd name="connsiteX14" fmla="*/ 477301 w 477301"/>
                <a:gd name="connsiteY14" fmla="*/ 370484 h 541233"/>
                <a:gd name="connsiteX15" fmla="*/ 441018 w 477301"/>
                <a:gd name="connsiteY15" fmla="*/ 434152 h 5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7301" h="541233">
                  <a:moveTo>
                    <a:pt x="441018" y="434152"/>
                  </a:moveTo>
                  <a:lnTo>
                    <a:pt x="275195" y="531306"/>
                  </a:lnTo>
                  <a:cubicBezTo>
                    <a:pt x="252668" y="544542"/>
                    <a:pt x="224766" y="544542"/>
                    <a:pt x="202106" y="531306"/>
                  </a:cubicBezTo>
                  <a:lnTo>
                    <a:pt x="112512" y="478758"/>
                  </a:lnTo>
                  <a:lnTo>
                    <a:pt x="205245" y="340438"/>
                  </a:lnTo>
                  <a:lnTo>
                    <a:pt x="42305" y="437592"/>
                  </a:lnTo>
                  <a:lnTo>
                    <a:pt x="36283" y="434152"/>
                  </a:lnTo>
                  <a:cubicBezTo>
                    <a:pt x="13889" y="421047"/>
                    <a:pt x="0" y="396693"/>
                    <a:pt x="0" y="370484"/>
                  </a:cubicBezTo>
                  <a:lnTo>
                    <a:pt x="0" y="170749"/>
                  </a:lnTo>
                  <a:cubicBezTo>
                    <a:pt x="0" y="144540"/>
                    <a:pt x="13889" y="120318"/>
                    <a:pt x="36283" y="107082"/>
                  </a:cubicBezTo>
                  <a:lnTo>
                    <a:pt x="202106" y="9927"/>
                  </a:lnTo>
                  <a:cubicBezTo>
                    <a:pt x="224633" y="-3309"/>
                    <a:pt x="252535" y="-3309"/>
                    <a:pt x="275195" y="9927"/>
                  </a:cubicBezTo>
                  <a:lnTo>
                    <a:pt x="441018" y="107082"/>
                  </a:lnTo>
                  <a:cubicBezTo>
                    <a:pt x="463412" y="120185"/>
                    <a:pt x="477301" y="144540"/>
                    <a:pt x="477301" y="170749"/>
                  </a:cubicBezTo>
                  <a:lnTo>
                    <a:pt x="477301" y="370484"/>
                  </a:lnTo>
                  <a:cubicBezTo>
                    <a:pt x="477301" y="396693"/>
                    <a:pt x="463412" y="420915"/>
                    <a:pt x="441018" y="434152"/>
                  </a:cubicBezTo>
                  <a:close/>
                </a:path>
              </a:pathLst>
            </a:custGeom>
            <a:solidFill>
              <a:srgbClr val="090909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AA947A6-BB07-5691-429C-8D4FCE7F8B5B}"/>
                </a:ext>
              </a:extLst>
            </p:cNvPr>
            <p:cNvSpPr/>
            <p:nvPr/>
          </p:nvSpPr>
          <p:spPr>
            <a:xfrm>
              <a:off x="5586131" y="5470713"/>
              <a:ext cx="702000" cy="942068"/>
            </a:xfrm>
            <a:custGeom>
              <a:avLst/>
              <a:gdLst>
                <a:gd name="connsiteX0" fmla="*/ 0 w 702000"/>
                <a:gd name="connsiteY0" fmla="*/ 0 h 942068"/>
                <a:gd name="connsiteX1" fmla="*/ 144790 w 702000"/>
                <a:gd name="connsiteY1" fmla="*/ 0 h 942068"/>
                <a:gd name="connsiteX2" fmla="*/ 144790 w 702000"/>
                <a:gd name="connsiteY2" fmla="*/ 364248 h 942068"/>
                <a:gd name="connsiteX3" fmla="*/ 377452 w 702000"/>
                <a:gd name="connsiteY3" fmla="*/ 254766 h 942068"/>
                <a:gd name="connsiteX4" fmla="*/ 702001 w 702000"/>
                <a:gd name="connsiteY4" fmla="*/ 598415 h 942068"/>
                <a:gd name="connsiteX5" fmla="*/ 377452 w 702000"/>
                <a:gd name="connsiteY5" fmla="*/ 942068 h 942068"/>
                <a:gd name="connsiteX6" fmla="*/ 144790 w 702000"/>
                <a:gd name="connsiteY6" fmla="*/ 832584 h 942068"/>
                <a:gd name="connsiteX7" fmla="*/ 144790 w 702000"/>
                <a:gd name="connsiteY7" fmla="*/ 926592 h 942068"/>
                <a:gd name="connsiteX8" fmla="*/ 0 w 702000"/>
                <a:gd name="connsiteY8" fmla="*/ 926592 h 942068"/>
                <a:gd name="connsiteX9" fmla="*/ 0 w 702000"/>
                <a:gd name="connsiteY9" fmla="*/ 0 h 942068"/>
                <a:gd name="connsiteX10" fmla="*/ 552084 w 702000"/>
                <a:gd name="connsiteY10" fmla="*/ 598557 h 942068"/>
                <a:gd name="connsiteX11" fmla="*/ 349131 w 702000"/>
                <a:gd name="connsiteY11" fmla="*/ 393831 h 942068"/>
                <a:gd name="connsiteX12" fmla="*/ 144932 w 702000"/>
                <a:gd name="connsiteY12" fmla="*/ 598557 h 942068"/>
                <a:gd name="connsiteX13" fmla="*/ 349131 w 702000"/>
                <a:gd name="connsiteY13" fmla="*/ 803284 h 942068"/>
                <a:gd name="connsiteX14" fmla="*/ 552084 w 702000"/>
                <a:gd name="connsiteY14" fmla="*/ 598557 h 9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2000" h="942068">
                  <a:moveTo>
                    <a:pt x="0" y="0"/>
                  </a:moveTo>
                  <a:lnTo>
                    <a:pt x="144790" y="0"/>
                  </a:lnTo>
                  <a:lnTo>
                    <a:pt x="144790" y="364248"/>
                  </a:lnTo>
                  <a:cubicBezTo>
                    <a:pt x="200317" y="295960"/>
                    <a:pt x="280551" y="254766"/>
                    <a:pt x="377452" y="254766"/>
                  </a:cubicBezTo>
                  <a:cubicBezTo>
                    <a:pt x="562348" y="254766"/>
                    <a:pt x="702001" y="402816"/>
                    <a:pt x="702001" y="598415"/>
                  </a:cubicBezTo>
                  <a:cubicBezTo>
                    <a:pt x="702001" y="794017"/>
                    <a:pt x="562348" y="942068"/>
                    <a:pt x="377452" y="942068"/>
                  </a:cubicBezTo>
                  <a:cubicBezTo>
                    <a:pt x="280551" y="942068"/>
                    <a:pt x="200317" y="900880"/>
                    <a:pt x="144790" y="832584"/>
                  </a:cubicBezTo>
                  <a:lnTo>
                    <a:pt x="144790" y="926592"/>
                  </a:lnTo>
                  <a:lnTo>
                    <a:pt x="0" y="926592"/>
                  </a:lnTo>
                  <a:lnTo>
                    <a:pt x="0" y="0"/>
                  </a:lnTo>
                  <a:close/>
                  <a:moveTo>
                    <a:pt x="552084" y="598557"/>
                  </a:moveTo>
                  <a:cubicBezTo>
                    <a:pt x="552084" y="482712"/>
                    <a:pt x="465457" y="393831"/>
                    <a:pt x="349131" y="393831"/>
                  </a:cubicBezTo>
                  <a:cubicBezTo>
                    <a:pt x="232805" y="393831"/>
                    <a:pt x="144932" y="482712"/>
                    <a:pt x="144932" y="598557"/>
                  </a:cubicBezTo>
                  <a:cubicBezTo>
                    <a:pt x="144932" y="714394"/>
                    <a:pt x="232805" y="803284"/>
                    <a:pt x="349131" y="803284"/>
                  </a:cubicBezTo>
                  <a:cubicBezTo>
                    <a:pt x="465457" y="803284"/>
                    <a:pt x="552084" y="714394"/>
                    <a:pt x="552084" y="598557"/>
                  </a:cubicBez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E3CFC2C-B2B5-8C01-6DC9-D2F1DBA7D59B}"/>
                </a:ext>
              </a:extLst>
            </p:cNvPr>
            <p:cNvSpPr/>
            <p:nvPr/>
          </p:nvSpPr>
          <p:spPr>
            <a:xfrm>
              <a:off x="6353516" y="5725611"/>
              <a:ext cx="705749" cy="687303"/>
            </a:xfrm>
            <a:custGeom>
              <a:avLst/>
              <a:gdLst>
                <a:gd name="connsiteX0" fmla="*/ 0 w 705749"/>
                <a:gd name="connsiteY0" fmla="*/ 343650 h 687303"/>
                <a:gd name="connsiteX1" fmla="*/ 352870 w 705749"/>
                <a:gd name="connsiteY1" fmla="*/ 0 h 687303"/>
                <a:gd name="connsiteX2" fmla="*/ 705749 w 705749"/>
                <a:gd name="connsiteY2" fmla="*/ 343650 h 687303"/>
                <a:gd name="connsiteX3" fmla="*/ 352870 w 705749"/>
                <a:gd name="connsiteY3" fmla="*/ 687303 h 687303"/>
                <a:gd name="connsiteX4" fmla="*/ 0 w 705749"/>
                <a:gd name="connsiteY4" fmla="*/ 343650 h 687303"/>
                <a:gd name="connsiteX5" fmla="*/ 555822 w 705749"/>
                <a:gd name="connsiteY5" fmla="*/ 343650 h 687303"/>
                <a:gd name="connsiteX6" fmla="*/ 352870 w 705749"/>
                <a:gd name="connsiteY6" fmla="*/ 138926 h 687303"/>
                <a:gd name="connsiteX7" fmla="*/ 148671 w 705749"/>
                <a:gd name="connsiteY7" fmla="*/ 343650 h 687303"/>
                <a:gd name="connsiteX8" fmla="*/ 352870 w 705749"/>
                <a:gd name="connsiteY8" fmla="*/ 548376 h 687303"/>
                <a:gd name="connsiteX9" fmla="*/ 555822 w 705749"/>
                <a:gd name="connsiteY9" fmla="*/ 343650 h 68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749" h="687303">
                  <a:moveTo>
                    <a:pt x="0" y="343650"/>
                  </a:moveTo>
                  <a:cubicBezTo>
                    <a:pt x="0" y="148049"/>
                    <a:pt x="151316" y="0"/>
                    <a:pt x="352870" y="0"/>
                  </a:cubicBezTo>
                  <a:cubicBezTo>
                    <a:pt x="554434" y="0"/>
                    <a:pt x="705749" y="148049"/>
                    <a:pt x="705749" y="343650"/>
                  </a:cubicBezTo>
                  <a:cubicBezTo>
                    <a:pt x="705749" y="539251"/>
                    <a:pt x="553187" y="687303"/>
                    <a:pt x="352870" y="687303"/>
                  </a:cubicBezTo>
                  <a:cubicBezTo>
                    <a:pt x="152562" y="687303"/>
                    <a:pt x="0" y="539251"/>
                    <a:pt x="0" y="343650"/>
                  </a:cubicBezTo>
                  <a:close/>
                  <a:moveTo>
                    <a:pt x="555822" y="343650"/>
                  </a:moveTo>
                  <a:cubicBezTo>
                    <a:pt x="555822" y="227814"/>
                    <a:pt x="469205" y="138926"/>
                    <a:pt x="352870" y="138926"/>
                  </a:cubicBezTo>
                  <a:cubicBezTo>
                    <a:pt x="236543" y="138926"/>
                    <a:pt x="148671" y="227814"/>
                    <a:pt x="148671" y="343650"/>
                  </a:cubicBezTo>
                  <a:cubicBezTo>
                    <a:pt x="148671" y="459495"/>
                    <a:pt x="236543" y="548376"/>
                    <a:pt x="352870" y="548376"/>
                  </a:cubicBezTo>
                  <a:cubicBezTo>
                    <a:pt x="469205" y="548376"/>
                    <a:pt x="555822" y="459495"/>
                    <a:pt x="555822" y="343650"/>
                  </a:cubicBez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A42244A-6D8B-322F-D77E-46439971C1FF}"/>
                </a:ext>
              </a:extLst>
            </p:cNvPr>
            <p:cNvSpPr/>
            <p:nvPr/>
          </p:nvSpPr>
          <p:spPr>
            <a:xfrm>
              <a:off x="7099790" y="5563189"/>
              <a:ext cx="418672" cy="834248"/>
            </a:xfrm>
            <a:custGeom>
              <a:avLst/>
              <a:gdLst>
                <a:gd name="connsiteX0" fmla="*/ 111199 w 418672"/>
                <a:gd name="connsiteY0" fmla="*/ 632286 h 834248"/>
                <a:gd name="connsiteX1" fmla="*/ 111199 w 418672"/>
                <a:gd name="connsiteY1" fmla="*/ 309093 h 834248"/>
                <a:gd name="connsiteX2" fmla="*/ 0 w 418672"/>
                <a:gd name="connsiteY2" fmla="*/ 309093 h 834248"/>
                <a:gd name="connsiteX3" fmla="*/ 0 w 418672"/>
                <a:gd name="connsiteY3" fmla="*/ 177770 h 834248"/>
                <a:gd name="connsiteX4" fmla="*/ 67191 w 418672"/>
                <a:gd name="connsiteY4" fmla="*/ 177770 h 834248"/>
                <a:gd name="connsiteX5" fmla="*/ 118829 w 418672"/>
                <a:gd name="connsiteY5" fmla="*/ 126209 h 834248"/>
                <a:gd name="connsiteX6" fmla="*/ 118829 w 418672"/>
                <a:gd name="connsiteY6" fmla="*/ 0 h 834248"/>
                <a:gd name="connsiteX7" fmla="*/ 255846 w 418672"/>
                <a:gd name="connsiteY7" fmla="*/ 0 h 834248"/>
                <a:gd name="connsiteX8" fmla="*/ 255846 w 418672"/>
                <a:gd name="connsiteY8" fmla="*/ 177632 h 834248"/>
                <a:gd name="connsiteX9" fmla="*/ 418672 w 418672"/>
                <a:gd name="connsiteY9" fmla="*/ 177632 h 834248"/>
                <a:gd name="connsiteX10" fmla="*/ 418672 w 418672"/>
                <a:gd name="connsiteY10" fmla="*/ 308955 h 834248"/>
                <a:gd name="connsiteX11" fmla="*/ 255846 w 418672"/>
                <a:gd name="connsiteY11" fmla="*/ 308955 h 834248"/>
                <a:gd name="connsiteX12" fmla="*/ 255846 w 418672"/>
                <a:gd name="connsiteY12" fmla="*/ 608929 h 834248"/>
                <a:gd name="connsiteX13" fmla="*/ 352737 w 418672"/>
                <a:gd name="connsiteY13" fmla="*/ 701683 h 834248"/>
                <a:gd name="connsiteX14" fmla="*/ 418672 w 418672"/>
                <a:gd name="connsiteY14" fmla="*/ 701683 h 834248"/>
                <a:gd name="connsiteX15" fmla="*/ 418672 w 418672"/>
                <a:gd name="connsiteY15" fmla="*/ 834249 h 834248"/>
                <a:gd name="connsiteX16" fmla="*/ 332055 w 418672"/>
                <a:gd name="connsiteY16" fmla="*/ 834249 h 834248"/>
                <a:gd name="connsiteX17" fmla="*/ 111056 w 418672"/>
                <a:gd name="connsiteY17" fmla="*/ 632153 h 834248"/>
                <a:gd name="connsiteX18" fmla="*/ 111199 w 418672"/>
                <a:gd name="connsiteY18" fmla="*/ 632286 h 83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8672" h="834248">
                  <a:moveTo>
                    <a:pt x="111199" y="632286"/>
                  </a:moveTo>
                  <a:lnTo>
                    <a:pt x="111199" y="309093"/>
                  </a:lnTo>
                  <a:lnTo>
                    <a:pt x="0" y="309093"/>
                  </a:lnTo>
                  <a:lnTo>
                    <a:pt x="0" y="177770"/>
                  </a:lnTo>
                  <a:lnTo>
                    <a:pt x="67191" y="177770"/>
                  </a:lnTo>
                  <a:cubicBezTo>
                    <a:pt x="100782" y="177770"/>
                    <a:pt x="118829" y="159800"/>
                    <a:pt x="118829" y="126209"/>
                  </a:cubicBezTo>
                  <a:lnTo>
                    <a:pt x="118829" y="0"/>
                  </a:lnTo>
                  <a:lnTo>
                    <a:pt x="255846" y="0"/>
                  </a:lnTo>
                  <a:lnTo>
                    <a:pt x="255846" y="177632"/>
                  </a:lnTo>
                  <a:lnTo>
                    <a:pt x="418672" y="177632"/>
                  </a:lnTo>
                  <a:lnTo>
                    <a:pt x="418672" y="308955"/>
                  </a:lnTo>
                  <a:lnTo>
                    <a:pt x="255846" y="308955"/>
                  </a:lnTo>
                  <a:lnTo>
                    <a:pt x="255846" y="608929"/>
                  </a:lnTo>
                  <a:cubicBezTo>
                    <a:pt x="255846" y="666847"/>
                    <a:pt x="292072" y="701683"/>
                    <a:pt x="352737" y="701683"/>
                  </a:cubicBezTo>
                  <a:lnTo>
                    <a:pt x="418672" y="701683"/>
                  </a:lnTo>
                  <a:lnTo>
                    <a:pt x="418672" y="834249"/>
                  </a:lnTo>
                  <a:lnTo>
                    <a:pt x="332055" y="834249"/>
                  </a:lnTo>
                  <a:cubicBezTo>
                    <a:pt x="188512" y="834249"/>
                    <a:pt x="111056" y="762231"/>
                    <a:pt x="111056" y="632153"/>
                  </a:cubicBezTo>
                  <a:lnTo>
                    <a:pt x="111199" y="632286"/>
                  </a:ln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1F41AAE-B4F7-A250-B6E2-3D373E2CFFC4}"/>
                </a:ext>
              </a:extLst>
            </p:cNvPr>
            <p:cNvSpPr/>
            <p:nvPr/>
          </p:nvSpPr>
          <p:spPr>
            <a:xfrm>
              <a:off x="7654719" y="5725611"/>
              <a:ext cx="701858" cy="916354"/>
            </a:xfrm>
            <a:custGeom>
              <a:avLst/>
              <a:gdLst>
                <a:gd name="connsiteX0" fmla="*/ 0 w 701858"/>
                <a:gd name="connsiteY0" fmla="*/ 15482 h 916354"/>
                <a:gd name="connsiteX1" fmla="*/ 144790 w 701858"/>
                <a:gd name="connsiteY1" fmla="*/ 15482 h 916354"/>
                <a:gd name="connsiteX2" fmla="*/ 144790 w 701858"/>
                <a:gd name="connsiteY2" fmla="*/ 109482 h 916354"/>
                <a:gd name="connsiteX3" fmla="*/ 377442 w 701858"/>
                <a:gd name="connsiteY3" fmla="*/ 0 h 916354"/>
                <a:gd name="connsiteX4" fmla="*/ 701858 w 701858"/>
                <a:gd name="connsiteY4" fmla="*/ 343650 h 916354"/>
                <a:gd name="connsiteX5" fmla="*/ 377442 w 701858"/>
                <a:gd name="connsiteY5" fmla="*/ 687303 h 916354"/>
                <a:gd name="connsiteX6" fmla="*/ 144790 w 701858"/>
                <a:gd name="connsiteY6" fmla="*/ 577819 h 916354"/>
                <a:gd name="connsiteX7" fmla="*/ 144790 w 701858"/>
                <a:gd name="connsiteY7" fmla="*/ 916355 h 916354"/>
                <a:gd name="connsiteX8" fmla="*/ 0 w 701858"/>
                <a:gd name="connsiteY8" fmla="*/ 916355 h 916354"/>
                <a:gd name="connsiteX9" fmla="*/ 0 w 701858"/>
                <a:gd name="connsiteY9" fmla="*/ 15482 h 916354"/>
                <a:gd name="connsiteX10" fmla="*/ 552074 w 701858"/>
                <a:gd name="connsiteY10" fmla="*/ 343650 h 916354"/>
                <a:gd name="connsiteX11" fmla="*/ 349122 w 701858"/>
                <a:gd name="connsiteY11" fmla="*/ 138926 h 916354"/>
                <a:gd name="connsiteX12" fmla="*/ 144923 w 701858"/>
                <a:gd name="connsiteY12" fmla="*/ 343650 h 916354"/>
                <a:gd name="connsiteX13" fmla="*/ 349122 w 701858"/>
                <a:gd name="connsiteY13" fmla="*/ 548376 h 916354"/>
                <a:gd name="connsiteX14" fmla="*/ 552074 w 701858"/>
                <a:gd name="connsiteY14" fmla="*/ 343650 h 91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1858" h="916354">
                  <a:moveTo>
                    <a:pt x="0" y="15482"/>
                  </a:moveTo>
                  <a:lnTo>
                    <a:pt x="144790" y="15482"/>
                  </a:lnTo>
                  <a:lnTo>
                    <a:pt x="144790" y="109482"/>
                  </a:lnTo>
                  <a:cubicBezTo>
                    <a:pt x="200318" y="41194"/>
                    <a:pt x="280551" y="0"/>
                    <a:pt x="377442" y="0"/>
                  </a:cubicBezTo>
                  <a:cubicBezTo>
                    <a:pt x="562348" y="0"/>
                    <a:pt x="701858" y="148049"/>
                    <a:pt x="701858" y="343650"/>
                  </a:cubicBezTo>
                  <a:cubicBezTo>
                    <a:pt x="701858" y="539251"/>
                    <a:pt x="562206" y="687303"/>
                    <a:pt x="377442" y="687303"/>
                  </a:cubicBezTo>
                  <a:cubicBezTo>
                    <a:pt x="280551" y="687303"/>
                    <a:pt x="200318" y="646105"/>
                    <a:pt x="144790" y="577819"/>
                  </a:cubicBezTo>
                  <a:lnTo>
                    <a:pt x="144790" y="916355"/>
                  </a:lnTo>
                  <a:lnTo>
                    <a:pt x="0" y="916355"/>
                  </a:lnTo>
                  <a:lnTo>
                    <a:pt x="0" y="15482"/>
                  </a:lnTo>
                  <a:close/>
                  <a:moveTo>
                    <a:pt x="552074" y="343650"/>
                  </a:moveTo>
                  <a:cubicBezTo>
                    <a:pt x="552074" y="227814"/>
                    <a:pt x="465457" y="138926"/>
                    <a:pt x="349122" y="138926"/>
                  </a:cubicBezTo>
                  <a:cubicBezTo>
                    <a:pt x="232795" y="138926"/>
                    <a:pt x="144923" y="227814"/>
                    <a:pt x="144923" y="343650"/>
                  </a:cubicBezTo>
                  <a:cubicBezTo>
                    <a:pt x="144923" y="459495"/>
                    <a:pt x="232795" y="548376"/>
                    <a:pt x="349122" y="548376"/>
                  </a:cubicBezTo>
                  <a:cubicBezTo>
                    <a:pt x="465457" y="548376"/>
                    <a:pt x="552074" y="459495"/>
                    <a:pt x="552074" y="343650"/>
                  </a:cubicBez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19F365-6E4D-B15E-E34F-7D08F4E9DBB3}"/>
                </a:ext>
              </a:extLst>
            </p:cNvPr>
            <p:cNvSpPr/>
            <p:nvPr/>
          </p:nvSpPr>
          <p:spPr>
            <a:xfrm>
              <a:off x="8466462" y="5730869"/>
              <a:ext cx="389105" cy="666702"/>
            </a:xfrm>
            <a:custGeom>
              <a:avLst/>
              <a:gdLst>
                <a:gd name="connsiteX0" fmla="*/ 0 w 389105"/>
                <a:gd name="connsiteY0" fmla="*/ 10230 h 666702"/>
                <a:gd name="connsiteX1" fmla="*/ 144781 w 389105"/>
                <a:gd name="connsiteY1" fmla="*/ 10230 h 666702"/>
                <a:gd name="connsiteX2" fmla="*/ 144781 w 389105"/>
                <a:gd name="connsiteY2" fmla="*/ 119711 h 666702"/>
                <a:gd name="connsiteX3" fmla="*/ 365779 w 389105"/>
                <a:gd name="connsiteY3" fmla="*/ 0 h 666702"/>
                <a:gd name="connsiteX4" fmla="*/ 389106 w 389105"/>
                <a:gd name="connsiteY4" fmla="*/ 0 h 666702"/>
                <a:gd name="connsiteX5" fmla="*/ 389106 w 389105"/>
                <a:gd name="connsiteY5" fmla="*/ 148050 h 666702"/>
                <a:gd name="connsiteX6" fmla="*/ 365779 w 389105"/>
                <a:gd name="connsiteY6" fmla="*/ 148050 h 666702"/>
                <a:gd name="connsiteX7" fmla="*/ 144781 w 389105"/>
                <a:gd name="connsiteY7" fmla="*/ 347526 h 666702"/>
                <a:gd name="connsiteX8" fmla="*/ 144781 w 389105"/>
                <a:gd name="connsiteY8" fmla="*/ 666702 h 666702"/>
                <a:gd name="connsiteX9" fmla="*/ 0 w 389105"/>
                <a:gd name="connsiteY9" fmla="*/ 666702 h 666702"/>
                <a:gd name="connsiteX10" fmla="*/ 0 w 389105"/>
                <a:gd name="connsiteY10" fmla="*/ 10230 h 66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105" h="666702">
                  <a:moveTo>
                    <a:pt x="0" y="10230"/>
                  </a:moveTo>
                  <a:lnTo>
                    <a:pt x="144781" y="10230"/>
                  </a:lnTo>
                  <a:lnTo>
                    <a:pt x="144781" y="119711"/>
                  </a:lnTo>
                  <a:cubicBezTo>
                    <a:pt x="196427" y="45064"/>
                    <a:pt x="272770" y="0"/>
                    <a:pt x="365779" y="0"/>
                  </a:cubicBezTo>
                  <a:lnTo>
                    <a:pt x="389106" y="0"/>
                  </a:lnTo>
                  <a:lnTo>
                    <a:pt x="389106" y="148050"/>
                  </a:lnTo>
                  <a:lnTo>
                    <a:pt x="365779" y="148050"/>
                  </a:lnTo>
                  <a:cubicBezTo>
                    <a:pt x="226127" y="148050"/>
                    <a:pt x="144781" y="226563"/>
                    <a:pt x="144781" y="347526"/>
                  </a:cubicBezTo>
                  <a:lnTo>
                    <a:pt x="144781" y="666702"/>
                  </a:lnTo>
                  <a:lnTo>
                    <a:pt x="0" y="666702"/>
                  </a:lnTo>
                  <a:lnTo>
                    <a:pt x="0" y="10230"/>
                  </a:ln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1F01A5C-A1CA-AC79-0B3A-C5B6CD82C573}"/>
                </a:ext>
              </a:extLst>
            </p:cNvPr>
            <p:cNvSpPr/>
            <p:nvPr/>
          </p:nvSpPr>
          <p:spPr>
            <a:xfrm>
              <a:off x="8894286" y="5725611"/>
              <a:ext cx="704493" cy="687445"/>
            </a:xfrm>
            <a:custGeom>
              <a:avLst/>
              <a:gdLst>
                <a:gd name="connsiteX0" fmla="*/ 0 w 704493"/>
                <a:gd name="connsiteY0" fmla="*/ 343650 h 687445"/>
                <a:gd name="connsiteX1" fmla="*/ 351623 w 704493"/>
                <a:gd name="connsiteY1" fmla="*/ 0 h 687445"/>
                <a:gd name="connsiteX2" fmla="*/ 704493 w 704493"/>
                <a:gd name="connsiteY2" fmla="*/ 345036 h 687445"/>
                <a:gd name="connsiteX3" fmla="*/ 700602 w 704493"/>
                <a:gd name="connsiteY3" fmla="*/ 399080 h 687445"/>
                <a:gd name="connsiteX4" fmla="*/ 155054 w 704493"/>
                <a:gd name="connsiteY4" fmla="*/ 399080 h 687445"/>
                <a:gd name="connsiteX5" fmla="*/ 358007 w 704493"/>
                <a:gd name="connsiteY5" fmla="*/ 557367 h 687445"/>
                <a:gd name="connsiteX6" fmla="*/ 533885 w 704493"/>
                <a:gd name="connsiteY6" fmla="*/ 473728 h 687445"/>
                <a:gd name="connsiteX7" fmla="*/ 694219 w 704493"/>
                <a:gd name="connsiteY7" fmla="*/ 473728 h 687445"/>
                <a:gd name="connsiteX8" fmla="*/ 355505 w 704493"/>
                <a:gd name="connsiteY8" fmla="*/ 687446 h 687445"/>
                <a:gd name="connsiteX9" fmla="*/ 0 w 704493"/>
                <a:gd name="connsiteY9" fmla="*/ 343792 h 687445"/>
                <a:gd name="connsiteX10" fmla="*/ 0 w 704493"/>
                <a:gd name="connsiteY10" fmla="*/ 343650 h 687445"/>
                <a:gd name="connsiteX11" fmla="*/ 156443 w 704493"/>
                <a:gd name="connsiteY11" fmla="*/ 280614 h 687445"/>
                <a:gd name="connsiteX12" fmla="*/ 549439 w 704493"/>
                <a:gd name="connsiteY12" fmla="*/ 280614 h 687445"/>
                <a:gd name="connsiteX13" fmla="*/ 351623 w 704493"/>
                <a:gd name="connsiteY13" fmla="*/ 129941 h 687445"/>
                <a:gd name="connsiteX14" fmla="*/ 156443 w 704493"/>
                <a:gd name="connsiteY14" fmla="*/ 280614 h 68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4493" h="687445">
                  <a:moveTo>
                    <a:pt x="0" y="343650"/>
                  </a:moveTo>
                  <a:cubicBezTo>
                    <a:pt x="0" y="148049"/>
                    <a:pt x="151306" y="0"/>
                    <a:pt x="351623" y="0"/>
                  </a:cubicBezTo>
                  <a:cubicBezTo>
                    <a:pt x="551932" y="0"/>
                    <a:pt x="704493" y="148049"/>
                    <a:pt x="704493" y="345036"/>
                  </a:cubicBezTo>
                  <a:cubicBezTo>
                    <a:pt x="704493" y="363000"/>
                    <a:pt x="703247" y="382360"/>
                    <a:pt x="700602" y="399080"/>
                  </a:cubicBezTo>
                  <a:lnTo>
                    <a:pt x="155054" y="399080"/>
                  </a:lnTo>
                  <a:cubicBezTo>
                    <a:pt x="176991" y="494331"/>
                    <a:pt x="254589" y="557367"/>
                    <a:pt x="358007" y="557367"/>
                  </a:cubicBezTo>
                  <a:cubicBezTo>
                    <a:pt x="434216" y="557367"/>
                    <a:pt x="500151" y="523908"/>
                    <a:pt x="533885" y="473728"/>
                  </a:cubicBezTo>
                  <a:lnTo>
                    <a:pt x="694219" y="473728"/>
                  </a:lnTo>
                  <a:cubicBezTo>
                    <a:pt x="641193" y="601186"/>
                    <a:pt x="511957" y="687446"/>
                    <a:pt x="355505" y="687446"/>
                  </a:cubicBezTo>
                  <a:cubicBezTo>
                    <a:pt x="151306" y="687446"/>
                    <a:pt x="0" y="539394"/>
                    <a:pt x="0" y="343792"/>
                  </a:cubicBezTo>
                  <a:lnTo>
                    <a:pt x="0" y="343650"/>
                  </a:lnTo>
                  <a:close/>
                  <a:moveTo>
                    <a:pt x="156443" y="280614"/>
                  </a:moveTo>
                  <a:lnTo>
                    <a:pt x="549439" y="280614"/>
                  </a:lnTo>
                  <a:cubicBezTo>
                    <a:pt x="527501" y="190490"/>
                    <a:pt x="449903" y="129941"/>
                    <a:pt x="351623" y="129941"/>
                  </a:cubicBezTo>
                  <a:cubicBezTo>
                    <a:pt x="253334" y="129941"/>
                    <a:pt x="179769" y="189103"/>
                    <a:pt x="156443" y="280614"/>
                  </a:cubicBez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6C09DB9-E512-CB5F-41F6-AB81870B2EAC}"/>
                </a:ext>
              </a:extLst>
            </p:cNvPr>
            <p:cNvSpPr/>
            <p:nvPr/>
          </p:nvSpPr>
          <p:spPr>
            <a:xfrm>
              <a:off x="9684302" y="5725611"/>
              <a:ext cx="519729" cy="687303"/>
            </a:xfrm>
            <a:custGeom>
              <a:avLst/>
              <a:gdLst>
                <a:gd name="connsiteX0" fmla="*/ 0 w 519729"/>
                <a:gd name="connsiteY0" fmla="*/ 478846 h 687303"/>
                <a:gd name="connsiteX1" fmla="*/ 147415 w 519729"/>
                <a:gd name="connsiteY1" fmla="*/ 478846 h 687303"/>
                <a:gd name="connsiteX2" fmla="*/ 264997 w 519729"/>
                <a:gd name="connsiteY2" fmla="*/ 562475 h 687303"/>
                <a:gd name="connsiteX3" fmla="*/ 372305 w 519729"/>
                <a:gd name="connsiteY3" fmla="*/ 491702 h 687303"/>
                <a:gd name="connsiteX4" fmla="*/ 10264 w 519729"/>
                <a:gd name="connsiteY4" fmla="*/ 205966 h 687303"/>
                <a:gd name="connsiteX5" fmla="*/ 258471 w 519729"/>
                <a:gd name="connsiteY5" fmla="*/ 0 h 687303"/>
                <a:gd name="connsiteX6" fmla="*/ 509313 w 519729"/>
                <a:gd name="connsiteY6" fmla="*/ 199472 h 687303"/>
                <a:gd name="connsiteX7" fmla="*/ 361888 w 519729"/>
                <a:gd name="connsiteY7" fmla="*/ 199472 h 687303"/>
                <a:gd name="connsiteX8" fmla="*/ 257225 w 519729"/>
                <a:gd name="connsiteY8" fmla="*/ 123582 h 687303"/>
                <a:gd name="connsiteX9" fmla="*/ 156443 w 519729"/>
                <a:gd name="connsiteY9" fmla="*/ 190490 h 687303"/>
                <a:gd name="connsiteX10" fmla="*/ 519730 w 519729"/>
                <a:gd name="connsiteY10" fmla="*/ 476216 h 687303"/>
                <a:gd name="connsiteX11" fmla="*/ 263751 w 519729"/>
                <a:gd name="connsiteY11" fmla="*/ 687303 h 687303"/>
                <a:gd name="connsiteX12" fmla="*/ 0 w 519729"/>
                <a:gd name="connsiteY12" fmla="*/ 478703 h 687303"/>
                <a:gd name="connsiteX13" fmla="*/ 0 w 519729"/>
                <a:gd name="connsiteY13" fmla="*/ 478846 h 68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9729" h="687303">
                  <a:moveTo>
                    <a:pt x="0" y="478846"/>
                  </a:moveTo>
                  <a:lnTo>
                    <a:pt x="147415" y="478846"/>
                  </a:lnTo>
                  <a:cubicBezTo>
                    <a:pt x="147415" y="529025"/>
                    <a:pt x="195314" y="562475"/>
                    <a:pt x="264997" y="562475"/>
                  </a:cubicBezTo>
                  <a:cubicBezTo>
                    <a:pt x="329686" y="562475"/>
                    <a:pt x="372305" y="532899"/>
                    <a:pt x="372305" y="491702"/>
                  </a:cubicBezTo>
                  <a:cubicBezTo>
                    <a:pt x="372305" y="373235"/>
                    <a:pt x="10264" y="438892"/>
                    <a:pt x="10264" y="205966"/>
                  </a:cubicBezTo>
                  <a:cubicBezTo>
                    <a:pt x="10264" y="78517"/>
                    <a:pt x="112435" y="0"/>
                    <a:pt x="258471" y="0"/>
                  </a:cubicBezTo>
                  <a:cubicBezTo>
                    <a:pt x="404507" y="0"/>
                    <a:pt x="509313" y="81143"/>
                    <a:pt x="509313" y="199472"/>
                  </a:cubicBezTo>
                  <a:lnTo>
                    <a:pt x="361888" y="199472"/>
                  </a:lnTo>
                  <a:cubicBezTo>
                    <a:pt x="361888" y="154409"/>
                    <a:pt x="319279" y="123582"/>
                    <a:pt x="257225" y="123582"/>
                  </a:cubicBezTo>
                  <a:cubicBezTo>
                    <a:pt x="195171" y="123582"/>
                    <a:pt x="156443" y="150676"/>
                    <a:pt x="156443" y="190490"/>
                  </a:cubicBezTo>
                  <a:cubicBezTo>
                    <a:pt x="156443" y="305082"/>
                    <a:pt x="519730" y="241913"/>
                    <a:pt x="519730" y="476216"/>
                  </a:cubicBezTo>
                  <a:cubicBezTo>
                    <a:pt x="519730" y="603673"/>
                    <a:pt x="417559" y="687303"/>
                    <a:pt x="263751" y="687303"/>
                  </a:cubicBezTo>
                  <a:cubicBezTo>
                    <a:pt x="109943" y="687303"/>
                    <a:pt x="0" y="602287"/>
                    <a:pt x="0" y="478703"/>
                  </a:cubicBezTo>
                  <a:lnTo>
                    <a:pt x="0" y="478846"/>
                  </a:ln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2ECD0D-9509-3FA7-B924-6AA8167E533D}"/>
                </a:ext>
              </a:extLst>
            </p:cNvPr>
            <p:cNvSpPr/>
            <p:nvPr/>
          </p:nvSpPr>
          <p:spPr>
            <a:xfrm>
              <a:off x="10296262" y="5725611"/>
              <a:ext cx="519729" cy="687303"/>
            </a:xfrm>
            <a:custGeom>
              <a:avLst/>
              <a:gdLst>
                <a:gd name="connsiteX0" fmla="*/ 0 w 519729"/>
                <a:gd name="connsiteY0" fmla="*/ 478846 h 687303"/>
                <a:gd name="connsiteX1" fmla="*/ 147425 w 519729"/>
                <a:gd name="connsiteY1" fmla="*/ 478846 h 687303"/>
                <a:gd name="connsiteX2" fmla="*/ 265007 w 519729"/>
                <a:gd name="connsiteY2" fmla="*/ 562475 h 687303"/>
                <a:gd name="connsiteX3" fmla="*/ 372315 w 519729"/>
                <a:gd name="connsiteY3" fmla="*/ 491702 h 687303"/>
                <a:gd name="connsiteX4" fmla="*/ 10274 w 519729"/>
                <a:gd name="connsiteY4" fmla="*/ 205966 h 687303"/>
                <a:gd name="connsiteX5" fmla="*/ 258481 w 519729"/>
                <a:gd name="connsiteY5" fmla="*/ 0 h 687303"/>
                <a:gd name="connsiteX6" fmla="*/ 509322 w 519729"/>
                <a:gd name="connsiteY6" fmla="*/ 199472 h 687303"/>
                <a:gd name="connsiteX7" fmla="*/ 361898 w 519729"/>
                <a:gd name="connsiteY7" fmla="*/ 199472 h 687303"/>
                <a:gd name="connsiteX8" fmla="*/ 257234 w 519729"/>
                <a:gd name="connsiteY8" fmla="*/ 123582 h 687303"/>
                <a:gd name="connsiteX9" fmla="*/ 156452 w 519729"/>
                <a:gd name="connsiteY9" fmla="*/ 190490 h 687303"/>
                <a:gd name="connsiteX10" fmla="*/ 519730 w 519729"/>
                <a:gd name="connsiteY10" fmla="*/ 476216 h 687303"/>
                <a:gd name="connsiteX11" fmla="*/ 263751 w 519729"/>
                <a:gd name="connsiteY11" fmla="*/ 687303 h 687303"/>
                <a:gd name="connsiteX12" fmla="*/ 0 w 519729"/>
                <a:gd name="connsiteY12" fmla="*/ 478703 h 687303"/>
                <a:gd name="connsiteX13" fmla="*/ 0 w 519729"/>
                <a:gd name="connsiteY13" fmla="*/ 478846 h 68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9729" h="687303">
                  <a:moveTo>
                    <a:pt x="0" y="478846"/>
                  </a:moveTo>
                  <a:lnTo>
                    <a:pt x="147425" y="478846"/>
                  </a:lnTo>
                  <a:cubicBezTo>
                    <a:pt x="147425" y="529025"/>
                    <a:pt x="195323" y="562475"/>
                    <a:pt x="265007" y="562475"/>
                  </a:cubicBezTo>
                  <a:cubicBezTo>
                    <a:pt x="329696" y="562475"/>
                    <a:pt x="372315" y="532899"/>
                    <a:pt x="372315" y="491702"/>
                  </a:cubicBezTo>
                  <a:cubicBezTo>
                    <a:pt x="372315" y="373235"/>
                    <a:pt x="10274" y="438892"/>
                    <a:pt x="10274" y="205966"/>
                  </a:cubicBezTo>
                  <a:cubicBezTo>
                    <a:pt x="10274" y="78517"/>
                    <a:pt x="112445" y="0"/>
                    <a:pt x="258481" y="0"/>
                  </a:cubicBezTo>
                  <a:cubicBezTo>
                    <a:pt x="404516" y="0"/>
                    <a:pt x="509322" y="81143"/>
                    <a:pt x="509322" y="199472"/>
                  </a:cubicBezTo>
                  <a:lnTo>
                    <a:pt x="361898" y="199472"/>
                  </a:lnTo>
                  <a:cubicBezTo>
                    <a:pt x="361898" y="154409"/>
                    <a:pt x="319279" y="123582"/>
                    <a:pt x="257234" y="123582"/>
                  </a:cubicBezTo>
                  <a:cubicBezTo>
                    <a:pt x="195180" y="123582"/>
                    <a:pt x="156452" y="150676"/>
                    <a:pt x="156452" y="190490"/>
                  </a:cubicBezTo>
                  <a:cubicBezTo>
                    <a:pt x="156452" y="305082"/>
                    <a:pt x="519730" y="241913"/>
                    <a:pt x="519730" y="476216"/>
                  </a:cubicBezTo>
                  <a:cubicBezTo>
                    <a:pt x="519730" y="603673"/>
                    <a:pt x="417568" y="687303"/>
                    <a:pt x="263751" y="687303"/>
                  </a:cubicBezTo>
                  <a:cubicBezTo>
                    <a:pt x="109943" y="687303"/>
                    <a:pt x="0" y="602287"/>
                    <a:pt x="0" y="478703"/>
                  </a:cubicBezTo>
                  <a:lnTo>
                    <a:pt x="0" y="478846"/>
                  </a:lnTo>
                  <a:close/>
                </a:path>
              </a:pathLst>
            </a:custGeom>
            <a:solidFill>
              <a:schemeClr val="tx1"/>
            </a:solidFill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26BFE8-2473-9140-5670-A6C28DA5CEF3}"/>
              </a:ext>
            </a:extLst>
          </p:cNvPr>
          <p:cNvSpPr/>
          <p:nvPr/>
        </p:nvSpPr>
        <p:spPr>
          <a:xfrm>
            <a:off x="-322729" y="-237044"/>
            <a:ext cx="13509812" cy="7611035"/>
          </a:xfrm>
          <a:prstGeom prst="rect">
            <a:avLst/>
          </a:prstGeom>
          <a:solidFill>
            <a:schemeClr val="tx1">
              <a:alpha val="4722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Picture 2" descr="Image Large SK Logo">
            <a:extLst>
              <a:ext uri="{FF2B5EF4-FFF2-40B4-BE49-F238E27FC236}">
                <a16:creationId xmlns:a16="http://schemas.microsoft.com/office/drawing/2014/main" id="{8EB43277-9E9C-6F93-4D11-2C66E32EF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631" y="2145767"/>
            <a:ext cx="256032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3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F9659-2BD0-2940-29FF-EE9C89263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Large SK Logo">
            <a:extLst>
              <a:ext uri="{FF2B5EF4-FFF2-40B4-BE49-F238E27FC236}">
                <a16:creationId xmlns:a16="http://schemas.microsoft.com/office/drawing/2014/main" id="{BC07E517-DEB4-A742-C75B-E90036AC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1266" y="2912823"/>
            <a:ext cx="1864275" cy="186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F6709BB-7A1C-E19A-7377-F9BDD7115EB9}"/>
              </a:ext>
            </a:extLst>
          </p:cNvPr>
          <p:cNvGrpSpPr/>
          <p:nvPr/>
        </p:nvGrpSpPr>
        <p:grpSpPr>
          <a:xfrm>
            <a:off x="5594441" y="362903"/>
            <a:ext cx="6597559" cy="6132193"/>
            <a:chOff x="6096000" y="730724"/>
            <a:chExt cx="5231850" cy="48628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8E7EBA-7A77-A7A8-A0B1-4C15F52C2774}"/>
                </a:ext>
              </a:extLst>
            </p:cNvPr>
            <p:cNvSpPr txBox="1"/>
            <p:nvPr/>
          </p:nvSpPr>
          <p:spPr>
            <a:xfrm>
              <a:off x="7963128" y="730724"/>
              <a:ext cx="146616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kumimoji="0" lang="en-US" sz="28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Python</a:t>
              </a:r>
              <a:endParaRPr 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F2CD8A-EFAE-5DC2-3437-0955F42671AA}"/>
                </a:ext>
              </a:extLst>
            </p:cNvPr>
            <p:cNvSpPr txBox="1"/>
            <p:nvPr/>
          </p:nvSpPr>
          <p:spPr>
            <a:xfrm>
              <a:off x="10359126" y="4802053"/>
              <a:ext cx="96872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8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.NET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68B7EC-7E3A-65A3-2800-95F29645C007}"/>
                </a:ext>
              </a:extLst>
            </p:cNvPr>
            <p:cNvSpPr txBox="1"/>
            <p:nvPr/>
          </p:nvSpPr>
          <p:spPr>
            <a:xfrm>
              <a:off x="6096000" y="4802053"/>
              <a:ext cx="92813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kumimoji="0" lang="en-US" sz="28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Java</a:t>
              </a:r>
              <a:endParaRPr 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772187A-B53E-0123-1356-F37C9B7A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42488" y="1478740"/>
              <a:ext cx="206502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F7B7D1-D280-C169-AC7E-FEDBAF72A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7562601" y="1475667"/>
              <a:ext cx="222504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B46ABB-37BE-4231-5E45-AB765730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2700000">
              <a:off x="7587094" y="1434589"/>
              <a:ext cx="222504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6BBB58D-0932-AC80-9168-D0318D02D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8900000">
              <a:off x="7587094" y="1434589"/>
              <a:ext cx="222504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5D83E2-A3F7-67E9-C9BB-FBB4E9A70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6511" y="4584884"/>
              <a:ext cx="544868" cy="5448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5CE546-26B7-0723-31D8-23D8BE36D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206" y="4587330"/>
              <a:ext cx="552266" cy="5448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9C844B-8F51-3354-234B-7CA223C2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8061" y="1178676"/>
              <a:ext cx="554393" cy="55226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0EE4E09A-DA1D-BAD9-10B0-7759AB00F720}"/>
              </a:ext>
            </a:extLst>
          </p:cNvPr>
          <p:cNvSpPr txBox="1">
            <a:spLocks/>
          </p:cNvSpPr>
          <p:nvPr/>
        </p:nvSpPr>
        <p:spPr>
          <a:xfrm>
            <a:off x="487723" y="2179427"/>
            <a:ext cx="6127157" cy="1982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R="0" indent="0" defTabSz="932742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defRPr>
            </a:lvl1pPr>
            <a:lvl2pPr marL="228600" marR="0" lvl="1" indent="0" defTabSz="932742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프리젠테이션 4 Regular" pitchFamily="2" charset="-127"/>
              </a:defRPr>
            </a:lvl2pPr>
            <a:lvl3pPr marL="457200" marR="0" lvl="2" indent="0" defTabSz="932742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latin typeface="프리젠테이션 4 Regular" pitchFamily="2" charset="-127"/>
              </a:defRPr>
            </a:lvl3pPr>
            <a:lvl4pPr marL="842963" marR="0" indent="-180975" defTabSz="932742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latin typeface="프리젠테이션 4 Regular" pitchFamily="2" charset="-127"/>
              </a:defRPr>
            </a:lvl4pPr>
            <a:lvl5pPr marL="1023938" marR="0" indent="-168275" defTabSz="932742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latin typeface="프리젠테이션 4 Regular" pitchFamily="2" charset="-127"/>
              </a:defRPr>
            </a:lvl5pPr>
            <a:lvl6pPr marL="2565040" indent="-233186" defTabSz="932742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>
                <a:latin typeface="Freesentation 5 Medium" pitchFamily="2" charset="-127"/>
                <a:ea typeface="Freesentation 5 Medium" pitchFamily="2" charset="-127"/>
              </a:rPr>
              <a:t>Semantic Kernel is </a:t>
            </a:r>
          </a:p>
          <a:p>
            <a:r>
              <a:rPr lang="en-US" dirty="0">
                <a:solidFill>
                  <a:srgbClr val="2957E3"/>
                </a:solidFill>
                <a:latin typeface="Freesentation 5 Medium" pitchFamily="2" charset="-127"/>
                <a:ea typeface="Freesentation 5 Medium" pitchFamily="2" charset="-127"/>
              </a:rPr>
              <a:t>Lightweight, </a:t>
            </a:r>
            <a:r>
              <a:rPr lang="en-US" dirty="0">
                <a:solidFill>
                  <a:srgbClr val="00B400"/>
                </a:solidFill>
                <a:latin typeface="Freesentation 5 Medium" pitchFamily="2" charset="-127"/>
                <a:ea typeface="Freesentation 5 Medium" pitchFamily="2" charset="-127"/>
              </a:rPr>
              <a:t>open-source</a:t>
            </a:r>
            <a:r>
              <a:rPr lang="en-US" dirty="0">
                <a:solidFill>
                  <a:srgbClr val="2957E3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</a:p>
          <a:p>
            <a:r>
              <a:rPr lang="en-US" dirty="0">
                <a:latin typeface="Freesentation 5 Medium" pitchFamily="2" charset="-127"/>
                <a:ea typeface="Freesentation 5 Medium" pitchFamily="2" charset="-127"/>
              </a:rPr>
              <a:t>orchestration </a:t>
            </a:r>
            <a:r>
              <a:rPr lang="en-US" dirty="0">
                <a:solidFill>
                  <a:srgbClr val="2957E3"/>
                </a:solidFill>
                <a:latin typeface="Freesentation 5 Medium" pitchFamily="2" charset="-127"/>
                <a:ea typeface="Freesentation 5 Medium" pitchFamily="2" charset="-127"/>
              </a:rPr>
              <a:t>middleware </a:t>
            </a:r>
          </a:p>
          <a:p>
            <a:r>
              <a:rPr lang="en-US" dirty="0">
                <a:latin typeface="Freesentation 5 Medium" pitchFamily="2" charset="-127"/>
                <a:ea typeface="Freesentation 5 Medium" pitchFamily="2" charset="-127"/>
              </a:rPr>
              <a:t>that lets you easily add AI to your apps</a:t>
            </a:r>
          </a:p>
        </p:txBody>
      </p:sp>
    </p:spTree>
    <p:extLst>
      <p:ext uri="{BB962C8B-B14F-4D97-AF65-F5344CB8AC3E}">
        <p14:creationId xmlns:p14="http://schemas.microsoft.com/office/powerpoint/2010/main" val="3173652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24ACE-B500-5CFC-036A-114A2F3F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85E5053-E88F-1D64-E38F-3820BB2B8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0529" y="2875309"/>
            <a:ext cx="2670941" cy="2670941"/>
          </a:xfrm>
          <a:prstGeom prst="rect">
            <a:avLst/>
          </a:prstGeom>
        </p:spPr>
      </p:pic>
      <p:pic>
        <p:nvPicPr>
          <p:cNvPr id="16" name="Graphic 15" descr="Piano with solid fill">
            <a:extLst>
              <a:ext uri="{FF2B5EF4-FFF2-40B4-BE49-F238E27FC236}">
                <a16:creationId xmlns:a16="http://schemas.microsoft.com/office/drawing/2014/main" id="{C23DDC35-6993-A1DB-4819-F16B0B22C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1647" y="2402864"/>
            <a:ext cx="1807917" cy="1807917"/>
          </a:xfrm>
          <a:prstGeom prst="rect">
            <a:avLst/>
          </a:prstGeom>
        </p:spPr>
      </p:pic>
      <p:pic>
        <p:nvPicPr>
          <p:cNvPr id="17" name="Graphic 16" descr="Guitar with solid fill">
            <a:extLst>
              <a:ext uri="{FF2B5EF4-FFF2-40B4-BE49-F238E27FC236}">
                <a16:creationId xmlns:a16="http://schemas.microsoft.com/office/drawing/2014/main" id="{A67AF4F2-2770-A3C9-8159-842BC3E3B9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32436" y="2402863"/>
            <a:ext cx="1807917" cy="1807917"/>
          </a:xfrm>
          <a:prstGeom prst="rect">
            <a:avLst/>
          </a:prstGeom>
        </p:spPr>
      </p:pic>
      <p:pic>
        <p:nvPicPr>
          <p:cNvPr id="18" name="Graphic 17" descr="Violin with solid fill">
            <a:extLst>
              <a:ext uri="{FF2B5EF4-FFF2-40B4-BE49-F238E27FC236}">
                <a16:creationId xmlns:a16="http://schemas.microsoft.com/office/drawing/2014/main" id="{2F189BD6-9773-E5E6-4530-0575CBD63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51647" y="4359512"/>
            <a:ext cx="1807917" cy="1807917"/>
          </a:xfrm>
          <a:prstGeom prst="rect">
            <a:avLst/>
          </a:prstGeom>
        </p:spPr>
      </p:pic>
      <p:pic>
        <p:nvPicPr>
          <p:cNvPr id="19" name="Graphic 18" descr="Islamic Drum with solid fill">
            <a:extLst>
              <a:ext uri="{FF2B5EF4-FFF2-40B4-BE49-F238E27FC236}">
                <a16:creationId xmlns:a16="http://schemas.microsoft.com/office/drawing/2014/main" id="{6ACE5B58-96EF-002F-E871-D235EB2C52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32435" y="4210780"/>
            <a:ext cx="1958316" cy="19583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CAB564-DCCF-F246-E110-28434258E0B7}"/>
              </a:ext>
            </a:extLst>
          </p:cNvPr>
          <p:cNvSpPr txBox="1"/>
          <p:nvPr/>
        </p:nvSpPr>
        <p:spPr>
          <a:xfrm>
            <a:off x="4280603" y="1023088"/>
            <a:ext cx="362977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KR" sz="4400" dirty="0">
                <a:latin typeface="Freesentation 5 Medium" pitchFamily="2" charset="-127"/>
                <a:ea typeface="Freesentation 5 Medium" pitchFamily="2" charset="-127"/>
              </a:rPr>
              <a:t>Orchestration?</a:t>
            </a:r>
          </a:p>
        </p:txBody>
      </p:sp>
    </p:spTree>
    <p:extLst>
      <p:ext uri="{BB962C8B-B14F-4D97-AF65-F5344CB8AC3E}">
        <p14:creationId xmlns:p14="http://schemas.microsoft.com/office/powerpoint/2010/main" val="3566113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33DBF7-90EB-BADC-BA1D-56BDEAFBE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8CC3C-52A3-3898-4B3E-6989BFCFD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045" y="3282190"/>
            <a:ext cx="1877907" cy="1857178"/>
          </a:xfrm>
          <a:prstGeom prst="rect">
            <a:avLst/>
          </a:prstGeom>
          <a:ln>
            <a:noFill/>
          </a:ln>
        </p:spPr>
      </p:pic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E650628D-59BC-ADAC-485A-0F5075A2C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659" y="2231005"/>
            <a:ext cx="1977901" cy="19779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6241756-8AFE-57F7-BB35-DD27B5DC16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2206" y="3313035"/>
            <a:ext cx="576805" cy="576805"/>
          </a:xfrm>
          <a:prstGeom prst="rect">
            <a:avLst/>
          </a:prstGeom>
        </p:spPr>
      </p:pic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FEE96CFC-A35B-78C5-636D-9D1B16F1B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659" y="4044021"/>
            <a:ext cx="1977901" cy="1977901"/>
          </a:xfrm>
          <a:prstGeom prst="rect">
            <a:avLst/>
          </a:prstGeom>
        </p:spPr>
      </p:pic>
      <p:pic>
        <p:nvPicPr>
          <p:cNvPr id="7" name="Graphic 6" descr="Male profile with solid fill">
            <a:extLst>
              <a:ext uri="{FF2B5EF4-FFF2-40B4-BE49-F238E27FC236}">
                <a16:creationId xmlns:a16="http://schemas.microsoft.com/office/drawing/2014/main" id="{6A69F831-45F2-AB5A-2143-CE5894B59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2440" y="2230069"/>
            <a:ext cx="1977901" cy="19779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384C4F-97A9-73BA-C0D3-68AA2A6A90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2205" y="5139368"/>
            <a:ext cx="576806" cy="5768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7D64919-F6D9-EFD4-E9D0-1145448FD2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32987" y="3301224"/>
            <a:ext cx="576806" cy="576806"/>
          </a:xfrm>
          <a:prstGeom prst="rect">
            <a:avLst/>
          </a:prstGeom>
        </p:spPr>
      </p:pic>
      <p:pic>
        <p:nvPicPr>
          <p:cNvPr id="10" name="Graphic 9" descr="Male profile with solid fill">
            <a:extLst>
              <a:ext uri="{FF2B5EF4-FFF2-40B4-BE49-F238E27FC236}">
                <a16:creationId xmlns:a16="http://schemas.microsoft.com/office/drawing/2014/main" id="{7EFAF612-FB3C-BE81-3580-D13014CB8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2437" y="4041042"/>
            <a:ext cx="1977901" cy="19779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67A4787-6F3C-2371-0E88-5CF46C66FC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32987" y="5138529"/>
            <a:ext cx="577645" cy="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3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A2382E-3807-3767-D308-D6970CAEE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81D8A-EB6F-59D3-5E7A-CE8BC0CCE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045" y="3282190"/>
            <a:ext cx="1877907" cy="1857178"/>
          </a:xfrm>
          <a:prstGeom prst="rect">
            <a:avLst/>
          </a:prstGeom>
          <a:ln>
            <a:noFill/>
          </a:ln>
        </p:spPr>
      </p:pic>
      <p:pic>
        <p:nvPicPr>
          <p:cNvPr id="3" name="Graphic 2" descr="Male profile with solid fill">
            <a:extLst>
              <a:ext uri="{FF2B5EF4-FFF2-40B4-BE49-F238E27FC236}">
                <a16:creationId xmlns:a16="http://schemas.microsoft.com/office/drawing/2014/main" id="{05EF6C3D-0B7D-018E-6CB3-97BCF6DDD1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659" y="2231005"/>
            <a:ext cx="1977901" cy="19779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076FA00-07D1-D6B9-6282-FBE0526FFB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2206" y="3313035"/>
            <a:ext cx="576805" cy="576805"/>
          </a:xfrm>
          <a:prstGeom prst="rect">
            <a:avLst/>
          </a:prstGeom>
        </p:spPr>
      </p:pic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8C2D92B5-5893-DBF8-8036-35773EF67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659" y="4044021"/>
            <a:ext cx="1977901" cy="1977901"/>
          </a:xfrm>
          <a:prstGeom prst="rect">
            <a:avLst/>
          </a:prstGeom>
        </p:spPr>
      </p:pic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31B66726-B512-F2F4-DB2E-D7AD53886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2440" y="2230069"/>
            <a:ext cx="1977901" cy="19779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284BF3B-45B9-F338-892F-6336BC032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2205" y="5139368"/>
            <a:ext cx="576806" cy="5768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36BDAB5-D3CD-669D-D671-508112D647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32987" y="3301224"/>
            <a:ext cx="576806" cy="576806"/>
          </a:xfrm>
          <a:prstGeom prst="rect">
            <a:avLst/>
          </a:prstGeom>
        </p:spPr>
      </p:pic>
      <p:pic>
        <p:nvPicPr>
          <p:cNvPr id="9" name="Graphic 8" descr="Male profile with solid fill">
            <a:extLst>
              <a:ext uri="{FF2B5EF4-FFF2-40B4-BE49-F238E27FC236}">
                <a16:creationId xmlns:a16="http://schemas.microsoft.com/office/drawing/2014/main" id="{58A177E6-C9C6-4D0E-3114-5E46F98D7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2437" y="4041042"/>
            <a:ext cx="1977901" cy="19779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B81F5F3-48BD-7A8F-8029-E24AA9C0EB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32987" y="5138529"/>
            <a:ext cx="577645" cy="577645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9DB5B02C-9A37-EA90-3444-2CD38BDD9F5E}"/>
              </a:ext>
            </a:extLst>
          </p:cNvPr>
          <p:cNvSpPr txBox="1"/>
          <p:nvPr/>
        </p:nvSpPr>
        <p:spPr>
          <a:xfrm>
            <a:off x="1436820" y="2014625"/>
            <a:ext cx="306757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유튜브 영상 요약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DE041C67-D5B6-0BAB-81CB-59DF8E00E967}"/>
              </a:ext>
            </a:extLst>
          </p:cNvPr>
          <p:cNvSpPr txBox="1"/>
          <p:nvPr/>
        </p:nvSpPr>
        <p:spPr>
          <a:xfrm>
            <a:off x="7687606" y="2014624"/>
            <a:ext cx="306757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요약한 내용 번역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D65AC038-2A02-C34A-4A30-ACEA6AF0F517}"/>
              </a:ext>
            </a:extLst>
          </p:cNvPr>
          <p:cNvSpPr txBox="1"/>
          <p:nvPr/>
        </p:nvSpPr>
        <p:spPr>
          <a:xfrm>
            <a:off x="1436820" y="5798914"/>
            <a:ext cx="306757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문서에 내용 추가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A2BBCE5E-5625-758F-1142-C9355C8C3E77}"/>
              </a:ext>
            </a:extLst>
          </p:cNvPr>
          <p:cNvSpPr txBox="1"/>
          <p:nvPr/>
        </p:nvSpPr>
        <p:spPr>
          <a:xfrm>
            <a:off x="7687606" y="5806478"/>
            <a:ext cx="306757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앞뒤 맥락 다듬기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6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418EB-0EB3-7FE9-6754-1BE6F1BA1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7D6911B-BAED-E0F9-EA68-5D4941742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4574" y="1927444"/>
            <a:ext cx="3003110" cy="30031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B81FD8-43A1-A502-46AC-EA3365C3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316" y="2500410"/>
            <a:ext cx="1877907" cy="1857178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DC502-F182-CBC0-28EF-A171A1CF7CB9}"/>
              </a:ext>
            </a:extLst>
          </p:cNvPr>
          <p:cNvSpPr txBox="1"/>
          <p:nvPr/>
        </p:nvSpPr>
        <p:spPr>
          <a:xfrm>
            <a:off x="2199002" y="4438111"/>
            <a:ext cx="190436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200" dirty="0" err="1">
                <a:latin typeface="Freesentation 4 Regular" pitchFamily="2" charset="-127"/>
                <a:ea typeface="Freesentation 4 Regular" pitchFamily="2" charset="-127"/>
              </a:rPr>
              <a:t>LangChain</a:t>
            </a:r>
            <a:endParaRPr lang="en-KR" sz="3200" dirty="0" err="1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A20A7-0205-FD15-F3E3-9C5FC06CEB04}"/>
              </a:ext>
            </a:extLst>
          </p:cNvPr>
          <p:cNvSpPr txBox="1"/>
          <p:nvPr/>
        </p:nvSpPr>
        <p:spPr>
          <a:xfrm>
            <a:off x="5453420" y="2751891"/>
            <a:ext cx="1336904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KR" sz="8800" dirty="0">
                <a:latin typeface="Freesentation 4 Regular" pitchFamily="2" charset="-127"/>
                <a:ea typeface="Freesentation 4 Regular" pitchFamily="2" charset="-127"/>
              </a:rPr>
              <a:t>VS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D7B55-9E91-822A-084B-14AABC96F78B}"/>
              </a:ext>
            </a:extLst>
          </p:cNvPr>
          <p:cNvSpPr txBox="1"/>
          <p:nvPr/>
        </p:nvSpPr>
        <p:spPr>
          <a:xfrm>
            <a:off x="7088164" y="4438110"/>
            <a:ext cx="290483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200" dirty="0">
                <a:latin typeface="Freesentation 4 Regular" pitchFamily="2" charset="-127"/>
                <a:ea typeface="Freesentation 4 Regular" pitchFamily="2" charset="-127"/>
              </a:rPr>
              <a:t>Semantic Kernel</a:t>
            </a:r>
            <a:endParaRPr lang="en-KR" sz="3200" dirty="0" err="1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05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1052D-A05D-23EB-4D20-4A32A9BCE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245514F4-0817-CAFA-F3B9-21D91F0230C1}"/>
              </a:ext>
            </a:extLst>
          </p:cNvPr>
          <p:cNvSpPr txBox="1"/>
          <p:nvPr/>
        </p:nvSpPr>
        <p:spPr>
          <a:xfrm>
            <a:off x="4841342" y="4670937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플러그인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3867B893-DD75-CBC3-C384-E1D39CABF6CC}"/>
              </a:ext>
            </a:extLst>
          </p:cNvPr>
          <p:cNvSpPr txBox="1"/>
          <p:nvPr/>
        </p:nvSpPr>
        <p:spPr>
          <a:xfrm>
            <a:off x="8227973" y="4670937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멀티 에이전트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6319A-E598-13C2-8FF5-832117D8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107" y="2438024"/>
            <a:ext cx="2029480" cy="1981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F3CF58-6252-338B-65C6-14BC88EFC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998" y="2437312"/>
            <a:ext cx="1983377" cy="1983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CB7FE-F75A-31DA-57F0-FBDCA940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34" y="2437312"/>
            <a:ext cx="1983377" cy="1983377"/>
          </a:xfrm>
          <a:prstGeom prst="rect">
            <a:avLst/>
          </a:prstGeom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5A3C7410-97F8-FA78-8871-E4DF34716040}"/>
              </a:ext>
            </a:extLst>
          </p:cNvPr>
          <p:cNvSpPr txBox="1"/>
          <p:nvPr/>
        </p:nvSpPr>
        <p:spPr>
          <a:xfrm>
            <a:off x="1506698" y="4675546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기업용 앱 친화적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59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77773-579E-8462-639E-058205443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7F5C6290-9A02-99C5-4046-9676BB19FD3F}"/>
              </a:ext>
            </a:extLst>
          </p:cNvPr>
          <p:cNvSpPr txBox="1"/>
          <p:nvPr/>
        </p:nvSpPr>
        <p:spPr>
          <a:xfrm>
            <a:off x="4841342" y="4670937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플러그인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41D7963E-36D8-4EA3-A5FA-AD5386185F8B}"/>
              </a:ext>
            </a:extLst>
          </p:cNvPr>
          <p:cNvSpPr txBox="1"/>
          <p:nvPr/>
        </p:nvSpPr>
        <p:spPr>
          <a:xfrm>
            <a:off x="8227973" y="4670937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멀티 에이전트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14F34-E4C1-8CDC-228D-7EF42BB79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998" y="2437312"/>
            <a:ext cx="1983377" cy="1983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8021B-EBD1-8F36-7D54-DA1077C5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34" y="2437312"/>
            <a:ext cx="1983377" cy="1983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C7E4F2-AFB8-B80C-A0AE-FC16EC75A898}"/>
              </a:ext>
            </a:extLst>
          </p:cNvPr>
          <p:cNvSpPr/>
          <p:nvPr/>
        </p:nvSpPr>
        <p:spPr bwMode="auto">
          <a:xfrm>
            <a:off x="-107798" y="-110613"/>
            <a:ext cx="12693445" cy="7079226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DFBCB1-C02F-1CA8-FBF3-225880FF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107" y="2438024"/>
            <a:ext cx="2029480" cy="1981952"/>
          </a:xfrm>
          <a:prstGeom prst="rect">
            <a:avLst/>
          </a:prstGeom>
        </p:spPr>
      </p:pic>
      <p:sp>
        <p:nvSpPr>
          <p:cNvPr id="9" name="TextBox 26">
            <a:extLst>
              <a:ext uri="{FF2B5EF4-FFF2-40B4-BE49-F238E27FC236}">
                <a16:creationId xmlns:a16="http://schemas.microsoft.com/office/drawing/2014/main" id="{4BF81BB9-EACC-3072-4E1E-8DC4678A5757}"/>
              </a:ext>
            </a:extLst>
          </p:cNvPr>
          <p:cNvSpPr txBox="1"/>
          <p:nvPr/>
        </p:nvSpPr>
        <p:spPr>
          <a:xfrm>
            <a:off x="1506698" y="4675546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기업용 앱 친화적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95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A4749-94E6-6451-2B1A-457D02188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giving a presentation to a group of people&#10;&#10;AI-generated content may be incorrect.">
            <a:extLst>
              <a:ext uri="{FF2B5EF4-FFF2-40B4-BE49-F238E27FC236}">
                <a16:creationId xmlns:a16="http://schemas.microsoft.com/office/drawing/2014/main" id="{605311D4-DC91-4E1C-A973-9A5CFCD0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EE51FEE-7CC5-73F0-4C95-966A6A38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0"/>
            <a:ext cx="7162804" cy="6858000"/>
          </a:xfrm>
          <a:gradFill>
            <a:gsLst>
              <a:gs pos="17000">
                <a:srgbClr val="000000"/>
              </a:gs>
              <a:gs pos="72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</a:gradFill>
        </p:spPr>
        <p:txBody>
          <a:bodyPr/>
          <a:lstStyle/>
          <a:p>
            <a:r>
              <a:rPr lang="ko-KR" altLang="en-US" b="1" dirty="0">
                <a:latin typeface="Freesentation 7 Bold" pitchFamily="2" charset="-127"/>
                <a:ea typeface="Freesentation 7 Bold" pitchFamily="2" charset="-127"/>
              </a:rPr>
              <a:t>윤 금 재</a:t>
            </a:r>
            <a:r>
              <a:rPr lang="en-US" altLang="ko-KR" b="1" dirty="0">
                <a:latin typeface="Freesentation 7 Bold" pitchFamily="2" charset="-127"/>
                <a:ea typeface="Freesentation 7 Bold" pitchFamily="2" charset="-127"/>
              </a:rPr>
              <a:t> | </a:t>
            </a:r>
            <a:r>
              <a:rPr lang="en-US" altLang="ko-KR" b="1" dirty="0" err="1">
                <a:latin typeface="Freesentation 7 Bold" pitchFamily="2" charset="-127"/>
                <a:ea typeface="Freesentation 7 Bold" pitchFamily="2" charset="-127"/>
              </a:rPr>
              <a:t>KeumJae</a:t>
            </a:r>
            <a:r>
              <a:rPr lang="en-US" altLang="ko-KR" b="1" dirty="0">
                <a:latin typeface="Freesentation 7 Bold" pitchFamily="2" charset="-127"/>
                <a:ea typeface="Freesentation 7 Bold" pitchFamily="2" charset="-127"/>
              </a:rPr>
              <a:t> Yoon</a:t>
            </a:r>
            <a:br>
              <a:rPr lang="en-US" altLang="ko-KR" b="1" dirty="0">
                <a:latin typeface="Freesentation 7 Bold" pitchFamily="2" charset="-127"/>
                <a:ea typeface="Freesentation 7 Bold" pitchFamily="2" charset="-127"/>
              </a:rPr>
            </a:br>
            <a:br>
              <a:rPr lang="en-US" altLang="ko-KR" b="1" dirty="0">
                <a:latin typeface="Freesentation 7 Bold" pitchFamily="2" charset="-127"/>
                <a:ea typeface="Freesentation 7 Bold" pitchFamily="2" charset="-127"/>
              </a:rPr>
            </a:br>
            <a:br>
              <a:rPr lang="en-US" altLang="ko-KR" b="1" dirty="0">
                <a:latin typeface="Freesentation 7 Bold" pitchFamily="2" charset="-127"/>
                <a:ea typeface="Freesentation 7 Bold" pitchFamily="2" charset="-127"/>
              </a:rPr>
            </a:br>
            <a:r>
              <a:rPr lang="en-US" altLang="ko-KR" sz="2400" b="1" dirty="0" err="1">
                <a:latin typeface="Freesentation 7 Bold" pitchFamily="2" charset="-127"/>
                <a:ea typeface="Freesentation 7 Bold" pitchFamily="2" charset="-127"/>
              </a:rPr>
              <a:t>LikeLion</a:t>
            </a:r>
            <a: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  <a:t> YU 11</a:t>
            </a:r>
            <a:r>
              <a:rPr lang="en-US" altLang="ko-KR" sz="2400" b="1" baseline="30000" dirty="0">
                <a:latin typeface="Freesentation 7 Bold" pitchFamily="2" charset="-127"/>
                <a:ea typeface="Freesentation 7 Bold" pitchFamily="2" charset="-127"/>
              </a:rPr>
              <a:t>th</a:t>
            </a:r>
            <a: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  <a:t> FE</a:t>
            </a:r>
            <a:b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</a:br>
            <a:r>
              <a:rPr lang="en-US" altLang="ko-KR" sz="2400" b="1" dirty="0" err="1">
                <a:latin typeface="Freesentation 7 Bold" pitchFamily="2" charset="-127"/>
                <a:ea typeface="Freesentation 7 Bold" pitchFamily="2" charset="-127"/>
              </a:rPr>
              <a:t>LikeLion</a:t>
            </a:r>
            <a: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  <a:t> YU 12</a:t>
            </a:r>
            <a:r>
              <a:rPr lang="en-US" altLang="ko-KR" sz="2400" b="1" baseline="30000" dirty="0">
                <a:latin typeface="Freesentation 7 Bold" pitchFamily="2" charset="-127"/>
                <a:ea typeface="Freesentation 7 Bold" pitchFamily="2" charset="-127"/>
              </a:rPr>
              <a:t>th</a:t>
            </a:r>
            <a: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  <a:t> FE Manager</a:t>
            </a:r>
            <a:b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</a:br>
            <a:b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</a:br>
            <a: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  <a:t>Microsoft Certified Trainer</a:t>
            </a:r>
            <a:b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</a:br>
            <a: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  <a:t>Microsoft Learn Student Ambassador:</a:t>
            </a:r>
            <a:r>
              <a:rPr lang="ko-KR" altLang="en-US" sz="2400" b="1" dirty="0"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  <a:t>Beta</a:t>
            </a:r>
            <a:b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</a:br>
            <a:b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</a:br>
            <a:b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</a:br>
            <a: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  <a:t>        </a:t>
            </a:r>
            <a:r>
              <a:rPr lang="en-US" altLang="ko-KR" sz="2000" b="1" dirty="0">
                <a:latin typeface="Freesentation 7 Bold" pitchFamily="2" charset="-127"/>
                <a:ea typeface="Freesentation 7 Bold" pitchFamily="2" charset="-127"/>
              </a:rPr>
              <a:t>@</a:t>
            </a:r>
            <a:r>
              <a:rPr lang="en-US" altLang="ko-KR" sz="2000" b="1" dirty="0" err="1">
                <a:latin typeface="Freesentation 7 Bold" pitchFamily="2" charset="-127"/>
                <a:ea typeface="Freesentation 7 Bold" pitchFamily="2" charset="-127"/>
              </a:rPr>
              <a:t>KeumJae</a:t>
            </a:r>
            <a:r>
              <a:rPr lang="en-US" altLang="ko-KR" sz="2000" b="1" dirty="0">
                <a:latin typeface="Freesentation 7 Bold" pitchFamily="2" charset="-127"/>
                <a:ea typeface="Freesentation 7 Bold" pitchFamily="2" charset="-127"/>
              </a:rPr>
              <a:t> Yoon</a:t>
            </a:r>
            <a:b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</a:br>
            <a: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  <a:t>      </a:t>
            </a:r>
            <a:b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</a:br>
            <a:r>
              <a:rPr lang="en-US" altLang="ko-KR" sz="2400" b="1" dirty="0">
                <a:latin typeface="Freesentation 7 Bold" pitchFamily="2" charset="-127"/>
                <a:ea typeface="Freesentation 7 Bold" pitchFamily="2" charset="-127"/>
              </a:rPr>
              <a:t>        </a:t>
            </a:r>
            <a:r>
              <a:rPr lang="en-US" altLang="ko-KR" sz="2000" b="1" dirty="0">
                <a:latin typeface="Freesentation 7 Bold" pitchFamily="2" charset="-127"/>
                <a:ea typeface="Freesentation 7 Bold" pitchFamily="2" charset="-127"/>
              </a:rPr>
              <a:t>@</a:t>
            </a:r>
            <a:r>
              <a:rPr lang="en-US" altLang="ko-KR" sz="2000" b="1" dirty="0" err="1">
                <a:latin typeface="Freesentation 7 Bold" pitchFamily="2" charset="-127"/>
                <a:ea typeface="Freesentation 7 Bold" pitchFamily="2" charset="-127"/>
              </a:rPr>
              <a:t>dbsrmawo</a:t>
            </a:r>
            <a:r>
              <a:rPr lang="en-US" altLang="ko-KR" sz="2000" b="1" dirty="0">
                <a:latin typeface="Freesentation 7 Bold" pitchFamily="2" charset="-127"/>
                <a:ea typeface="Freesentation 7 Bold" pitchFamily="2" charset="-127"/>
              </a:rPr>
              <a:t>_</a:t>
            </a:r>
            <a:endParaRPr lang="en-US" sz="2400" b="1" dirty="0"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CF4CA71-C400-0351-4648-C73FB5620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802" y="5419909"/>
            <a:ext cx="406400" cy="406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B468DE9-6802-2909-C040-8095F29E9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802" y="479461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2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A3F75-B2EB-1DA9-6B3E-1A5698C82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6">
            <a:extLst>
              <a:ext uri="{FF2B5EF4-FFF2-40B4-BE49-F238E27FC236}">
                <a16:creationId xmlns:a16="http://schemas.microsoft.com/office/drawing/2014/main" id="{C3C4CE88-060C-1603-670F-D6CCD2C487E5}"/>
              </a:ext>
            </a:extLst>
          </p:cNvPr>
          <p:cNvSpPr txBox="1"/>
          <p:nvPr/>
        </p:nvSpPr>
        <p:spPr>
          <a:xfrm>
            <a:off x="1506698" y="4675546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기업용 앱 친화적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0D581-EB02-54EE-4331-9A2E2EF08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107" y="2438024"/>
            <a:ext cx="2029480" cy="1981952"/>
          </a:xfrm>
          <a:prstGeom prst="rect">
            <a:avLst/>
          </a:prstGeom>
        </p:spPr>
      </p:pic>
      <p:sp>
        <p:nvSpPr>
          <p:cNvPr id="3" name="TextBox 26">
            <a:extLst>
              <a:ext uri="{FF2B5EF4-FFF2-40B4-BE49-F238E27FC236}">
                <a16:creationId xmlns:a16="http://schemas.microsoft.com/office/drawing/2014/main" id="{DF26EE6B-87B3-8C52-BAB9-04D18CEEF93B}"/>
              </a:ext>
            </a:extLst>
          </p:cNvPr>
          <p:cNvSpPr txBox="1"/>
          <p:nvPr/>
        </p:nvSpPr>
        <p:spPr>
          <a:xfrm>
            <a:off x="8227973" y="4670937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멀티 에이전트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76BE0-0D96-6F56-9D32-766E189BC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34" y="2437312"/>
            <a:ext cx="1983377" cy="19833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CF5DAF-9650-9B4A-B953-CF86E2DDA1CD}"/>
              </a:ext>
            </a:extLst>
          </p:cNvPr>
          <p:cNvSpPr/>
          <p:nvPr/>
        </p:nvSpPr>
        <p:spPr bwMode="auto">
          <a:xfrm>
            <a:off x="-367553" y="-110613"/>
            <a:ext cx="12693445" cy="7079226"/>
          </a:xfrm>
          <a:prstGeom prst="rect">
            <a:avLst/>
          </a:prstGeom>
          <a:solidFill>
            <a:schemeClr val="bg2">
              <a:alpha val="84141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D9F54012-A4FD-C64A-2888-7899B8BF8E1B}"/>
              </a:ext>
            </a:extLst>
          </p:cNvPr>
          <p:cNvSpPr txBox="1"/>
          <p:nvPr/>
        </p:nvSpPr>
        <p:spPr>
          <a:xfrm>
            <a:off x="4841342" y="4670937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플러그인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3947F-7C5E-543F-B266-5C9E6C936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2998" y="2437312"/>
            <a:ext cx="1983377" cy="198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2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DF056-6308-573E-0386-51C7666BC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983CF164-B39E-7672-F655-21D10505B4C4}"/>
              </a:ext>
            </a:extLst>
          </p:cNvPr>
          <p:cNvSpPr txBox="1"/>
          <p:nvPr/>
        </p:nvSpPr>
        <p:spPr>
          <a:xfrm>
            <a:off x="4841342" y="4670937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플러그인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D3BDC-5682-6D8B-AED3-E40EB896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998" y="2437312"/>
            <a:ext cx="1983377" cy="1983377"/>
          </a:xfrm>
          <a:prstGeom prst="rect">
            <a:avLst/>
          </a:prstGeom>
        </p:spPr>
      </p:pic>
      <p:sp>
        <p:nvSpPr>
          <p:cNvPr id="8" name="TextBox 26">
            <a:extLst>
              <a:ext uri="{FF2B5EF4-FFF2-40B4-BE49-F238E27FC236}">
                <a16:creationId xmlns:a16="http://schemas.microsoft.com/office/drawing/2014/main" id="{3A007634-6BC2-DFB1-59FE-F725BEC02F59}"/>
              </a:ext>
            </a:extLst>
          </p:cNvPr>
          <p:cNvSpPr txBox="1"/>
          <p:nvPr/>
        </p:nvSpPr>
        <p:spPr>
          <a:xfrm>
            <a:off x="1506698" y="4675546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기업용 앱 친화적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ABBB4-17FC-AABE-85BD-4AE5C269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107" y="2438024"/>
            <a:ext cx="2029480" cy="1981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DB40CB-DC52-F062-77D8-4EA7CB79DEE8}"/>
              </a:ext>
            </a:extLst>
          </p:cNvPr>
          <p:cNvSpPr/>
          <p:nvPr/>
        </p:nvSpPr>
        <p:spPr bwMode="auto">
          <a:xfrm>
            <a:off x="-222037" y="-110613"/>
            <a:ext cx="12693445" cy="7079226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F8AFCB3F-45EA-F7B3-99FE-0691CACC6929}"/>
              </a:ext>
            </a:extLst>
          </p:cNvPr>
          <p:cNvSpPr txBox="1"/>
          <p:nvPr/>
        </p:nvSpPr>
        <p:spPr>
          <a:xfrm>
            <a:off x="8227973" y="4670937"/>
            <a:ext cx="2508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멀티 에이전트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68F21-FEC2-3F1F-398D-A245F0872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34" y="2437312"/>
            <a:ext cx="1983377" cy="198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2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AAF40-06E7-6B4E-0C71-C3078E0A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B939D-BB06-321C-FC8B-B561E4B4D932}"/>
              </a:ext>
            </a:extLst>
          </p:cNvPr>
          <p:cNvSpPr txBox="1"/>
          <p:nvPr/>
        </p:nvSpPr>
        <p:spPr>
          <a:xfrm>
            <a:off x="1662551" y="3059668"/>
            <a:ext cx="2683427" cy="738664"/>
          </a:xfrm>
          <a:prstGeom prst="rect">
            <a:avLst/>
          </a:prstGeom>
          <a:solidFill>
            <a:srgbClr val="2957E3"/>
          </a:solidFill>
          <a:ln w="12700">
            <a:miter lim="400000"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algn="just" defTabSz="932742" hangingPunct="0">
              <a:defRPr sz="2800" b="1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defRPr>
            </a:lvl1pPr>
          </a:lstStyle>
          <a:p>
            <a:pPr algn="ctr"/>
            <a:r>
              <a:rPr lang="en-KR" dirty="0">
                <a:solidFill>
                  <a:schemeClr val="bg1"/>
                </a:solidFill>
              </a:rPr>
              <a:t>History</a:t>
            </a:r>
          </a:p>
          <a:p>
            <a:pPr algn="ctr"/>
            <a:r>
              <a:rPr lang="en-KR" sz="2000" b="0" dirty="0">
                <a:solidFill>
                  <a:schemeClr val="bg1"/>
                </a:solidFill>
              </a:rPr>
              <a:t>- Keep Context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716D6-9544-A821-A2A1-92888927A4FE}"/>
              </a:ext>
            </a:extLst>
          </p:cNvPr>
          <p:cNvSpPr txBox="1"/>
          <p:nvPr/>
        </p:nvSpPr>
        <p:spPr>
          <a:xfrm>
            <a:off x="4753777" y="1417279"/>
            <a:ext cx="2683427" cy="738664"/>
          </a:xfrm>
          <a:prstGeom prst="rect">
            <a:avLst/>
          </a:prstGeom>
          <a:solidFill>
            <a:srgbClr val="2957E3"/>
          </a:solidFill>
          <a:ln w="12700">
            <a:miter lim="400000"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algn="just" defTabSz="932742" hangingPunct="0">
              <a:defRPr sz="2800" b="1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defRPr>
            </a:lvl1pPr>
          </a:lstStyle>
          <a:p>
            <a:pPr algn="ctr"/>
            <a:r>
              <a:rPr lang="en-KR" dirty="0">
                <a:solidFill>
                  <a:schemeClr val="bg1"/>
                </a:solidFill>
              </a:rPr>
              <a:t>Connector</a:t>
            </a:r>
          </a:p>
          <a:p>
            <a:pPr algn="ctr"/>
            <a:r>
              <a:rPr lang="en-KR" sz="2000" b="0" dirty="0">
                <a:solidFill>
                  <a:schemeClr val="bg1"/>
                </a:solidFill>
              </a:rPr>
              <a:t>- Add AI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967E8-93DD-163B-E06F-FF9637931CC7}"/>
              </a:ext>
            </a:extLst>
          </p:cNvPr>
          <p:cNvSpPr txBox="1"/>
          <p:nvPr/>
        </p:nvSpPr>
        <p:spPr>
          <a:xfrm>
            <a:off x="2743785" y="4960979"/>
            <a:ext cx="2683427" cy="738664"/>
          </a:xfrm>
          <a:prstGeom prst="rect">
            <a:avLst/>
          </a:prstGeom>
          <a:solidFill>
            <a:srgbClr val="2957E3"/>
          </a:solidFill>
          <a:ln w="12700">
            <a:miter lim="400000"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algn="just" defTabSz="932742" hangingPunct="0">
              <a:defRPr sz="2800" b="1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RAG</a:t>
            </a:r>
            <a:endParaRPr lang="en-KR" dirty="0">
              <a:solidFill>
                <a:schemeClr val="bg1"/>
              </a:solidFill>
            </a:endParaRPr>
          </a:p>
          <a:p>
            <a:pPr algn="ctr"/>
            <a:r>
              <a:rPr lang="en-KR" sz="2000" b="0" dirty="0">
                <a:solidFill>
                  <a:schemeClr val="bg1"/>
                </a:solidFill>
              </a:rPr>
              <a:t>- Search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65638-A538-2D43-1A66-BD34F3E3D933}"/>
              </a:ext>
            </a:extLst>
          </p:cNvPr>
          <p:cNvSpPr txBox="1"/>
          <p:nvPr/>
        </p:nvSpPr>
        <p:spPr>
          <a:xfrm>
            <a:off x="6764790" y="4960979"/>
            <a:ext cx="2683427" cy="738664"/>
          </a:xfrm>
          <a:prstGeom prst="rect">
            <a:avLst/>
          </a:prstGeom>
          <a:solidFill>
            <a:srgbClr val="2957E3"/>
          </a:solidFill>
          <a:ln w="12700">
            <a:miter lim="400000"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algn="just" defTabSz="932742" hangingPunct="0">
              <a:defRPr sz="2800" b="1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defRPr>
            </a:lvl1pPr>
          </a:lstStyle>
          <a:p>
            <a:pPr algn="ctr"/>
            <a:r>
              <a:rPr lang="en-KR" dirty="0">
                <a:solidFill>
                  <a:schemeClr val="bg1"/>
                </a:solidFill>
              </a:rPr>
              <a:t>Agent</a:t>
            </a:r>
          </a:p>
          <a:p>
            <a:pPr algn="ctr"/>
            <a:r>
              <a:rPr lang="en-KR" sz="2000" b="0" dirty="0">
                <a:solidFill>
                  <a:schemeClr val="bg1"/>
                </a:solidFill>
              </a:rPr>
              <a:t>- Add Agent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629F5-65F1-C442-62A4-9A757635ADD3}"/>
              </a:ext>
            </a:extLst>
          </p:cNvPr>
          <p:cNvSpPr txBox="1"/>
          <p:nvPr/>
        </p:nvSpPr>
        <p:spPr>
          <a:xfrm>
            <a:off x="7850175" y="3059668"/>
            <a:ext cx="2683427" cy="738664"/>
          </a:xfrm>
          <a:prstGeom prst="rect">
            <a:avLst/>
          </a:prstGeom>
          <a:solidFill>
            <a:srgbClr val="2957E3"/>
          </a:solidFill>
          <a:ln w="12700">
            <a:miter lim="400000"/>
          </a:ln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algn="just" defTabSz="932742" hangingPunct="0">
              <a:defRPr sz="2800" b="1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defRPr>
            </a:lvl1pPr>
          </a:lstStyle>
          <a:p>
            <a:pPr algn="ctr"/>
            <a:r>
              <a:rPr lang="en-KR" dirty="0">
                <a:solidFill>
                  <a:schemeClr val="bg1"/>
                </a:solidFill>
              </a:rPr>
              <a:t>Plugin</a:t>
            </a:r>
          </a:p>
          <a:p>
            <a:pPr algn="ctr"/>
            <a:r>
              <a:rPr lang="en-KR" sz="2000" b="0" dirty="0">
                <a:solidFill>
                  <a:schemeClr val="bg1"/>
                </a:solidFill>
              </a:rPr>
              <a:t>- Add Function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D6A8F2-CD28-5F8C-740F-503FE9ED0603}"/>
              </a:ext>
            </a:extLst>
          </p:cNvPr>
          <p:cNvSpPr/>
          <p:nvPr/>
        </p:nvSpPr>
        <p:spPr bwMode="auto">
          <a:xfrm>
            <a:off x="5286206" y="2989048"/>
            <a:ext cx="1618568" cy="1618568"/>
          </a:xfrm>
          <a:prstGeom prst="ellipse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KR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383127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0C478-074F-4C0C-A210-FC04F945E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E59AF8A-0B59-7445-2BE3-3BFB4370CF46}"/>
              </a:ext>
            </a:extLst>
          </p:cNvPr>
          <p:cNvSpPr/>
          <p:nvPr/>
        </p:nvSpPr>
        <p:spPr bwMode="auto">
          <a:xfrm>
            <a:off x="5286207" y="920586"/>
            <a:ext cx="1618568" cy="1618568"/>
          </a:xfrm>
          <a:prstGeom prst="ellipse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KR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Kernel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939F4A6-58A0-B7BF-530F-A7D7E02F7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200" y="4497414"/>
            <a:ext cx="1440000" cy="1440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8803F8D-90B4-B7C3-C0E2-323BEC7FFB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12798" y="4497414"/>
            <a:ext cx="1440000" cy="144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5052108-F082-EABE-9274-25DDDF4D46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65600" y="4497414"/>
            <a:ext cx="1440000" cy="144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E566659-25FC-D9D3-A215-7F6D706CDE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86400" y="4497414"/>
            <a:ext cx="1440000" cy="14400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4DACB052-82B2-A060-E075-CC19BD738B27}"/>
              </a:ext>
            </a:extLst>
          </p:cNvPr>
          <p:cNvSpPr/>
          <p:nvPr/>
        </p:nvSpPr>
        <p:spPr bwMode="auto">
          <a:xfrm rot="10800000">
            <a:off x="5609063" y="2081560"/>
            <a:ext cx="973873" cy="2334322"/>
          </a:xfrm>
          <a:prstGeom prst="downArrow">
            <a:avLst/>
          </a:prstGeom>
          <a:solidFill>
            <a:srgbClr val="00B4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5F32A-79A4-DE11-E12B-6706FAE6DC61}"/>
              </a:ext>
            </a:extLst>
          </p:cNvPr>
          <p:cNvSpPr/>
          <p:nvPr/>
        </p:nvSpPr>
        <p:spPr bwMode="auto">
          <a:xfrm>
            <a:off x="4497659" y="3048000"/>
            <a:ext cx="3360234" cy="624468"/>
          </a:xfrm>
          <a:prstGeom prst="rect">
            <a:avLst/>
          </a:prstGeom>
          <a:solidFill>
            <a:srgbClr val="2957E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KR" sz="2800" b="1" kern="0" dirty="0">
                <a:solidFill>
                  <a:schemeClr val="bg1"/>
                </a:solidFill>
                <a:ea typeface="프리젠테이션 4 Regular" pitchFamily="2" charset="-127"/>
                <a:cs typeface="Segoe Sans Display" pitchFamily="2" charset="0"/>
              </a:rPr>
              <a:t>Connector</a:t>
            </a: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81FC86F-5C5B-39C3-D5E6-645227ED918F}"/>
              </a:ext>
            </a:extLst>
          </p:cNvPr>
          <p:cNvSpPr txBox="1"/>
          <p:nvPr/>
        </p:nvSpPr>
        <p:spPr>
          <a:xfrm>
            <a:off x="408240" y="5937414"/>
            <a:ext cx="319632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OpenAI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769F7E08-AFCA-5058-9F66-1D4D37D0E9C0}"/>
              </a:ext>
            </a:extLst>
          </p:cNvPr>
          <p:cNvSpPr txBox="1"/>
          <p:nvPr/>
        </p:nvSpPr>
        <p:spPr>
          <a:xfrm>
            <a:off x="3134638" y="5937413"/>
            <a:ext cx="319632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Ollama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A204B4C6-8F1D-A658-24EE-ECD95F0AC3C0}"/>
              </a:ext>
            </a:extLst>
          </p:cNvPr>
          <p:cNvSpPr txBox="1"/>
          <p:nvPr/>
        </p:nvSpPr>
        <p:spPr>
          <a:xfrm>
            <a:off x="5861036" y="5937413"/>
            <a:ext cx="319632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Gemini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6846A0EB-F764-4FAA-1C20-FEEE9632B2C8}"/>
              </a:ext>
            </a:extLst>
          </p:cNvPr>
          <p:cNvSpPr txBox="1"/>
          <p:nvPr/>
        </p:nvSpPr>
        <p:spPr>
          <a:xfrm>
            <a:off x="8587440" y="5937412"/>
            <a:ext cx="319632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HuggingFace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4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14DD0-B599-233F-27BB-A565C38BB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8019FDF-993B-4EFA-59CC-07754CB9A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997" y="-2258"/>
            <a:ext cx="8242006" cy="686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3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98196-77EF-AD99-8D8D-BE12E1E6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D240DC6-53AE-EC96-C209-74EC1CA7CD80}"/>
              </a:ext>
            </a:extLst>
          </p:cNvPr>
          <p:cNvGrpSpPr/>
          <p:nvPr/>
        </p:nvGrpSpPr>
        <p:grpSpPr>
          <a:xfrm>
            <a:off x="5286207" y="2679878"/>
            <a:ext cx="1618568" cy="1618568"/>
            <a:chOff x="5182129" y="2374390"/>
            <a:chExt cx="1618568" cy="16185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F8C14A6-8BF0-800F-4FBB-64B064FB2714}"/>
                </a:ext>
              </a:extLst>
            </p:cNvPr>
            <p:cNvSpPr/>
            <p:nvPr/>
          </p:nvSpPr>
          <p:spPr bwMode="auto">
            <a:xfrm>
              <a:off x="5182129" y="2374390"/>
              <a:ext cx="1618568" cy="1618568"/>
            </a:xfrm>
            <a:prstGeom prst="ellips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35D21A5-8218-DF47-F0AF-EFC99783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294" y="2580469"/>
              <a:ext cx="416238" cy="416238"/>
            </a:xfrm>
            <a:prstGeom prst="rect">
              <a:avLst/>
            </a:prstGeom>
          </p:spPr>
        </p:pic>
      </p:grp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0619B1EC-776E-05F0-11E0-D782568B5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4323" y="2278566"/>
            <a:ext cx="2300868" cy="2300868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66DC1561-9F82-ED84-652E-B9A1BAC8DA52}"/>
              </a:ext>
            </a:extLst>
          </p:cNvPr>
          <p:cNvSpPr/>
          <p:nvPr/>
        </p:nvSpPr>
        <p:spPr>
          <a:xfrm>
            <a:off x="7354105" y="3115769"/>
            <a:ext cx="919986" cy="746785"/>
          </a:xfrm>
          <a:custGeom>
            <a:avLst/>
            <a:gdLst>
              <a:gd name="connsiteX0" fmla="*/ 411690 w 514185"/>
              <a:gd name="connsiteY0" fmla="*/ 368770 h 417382"/>
              <a:gd name="connsiteX1" fmla="*/ 357807 w 514185"/>
              <a:gd name="connsiteY1" fmla="*/ 314887 h 417382"/>
              <a:gd name="connsiteX2" fmla="*/ 411690 w 514185"/>
              <a:gd name="connsiteY2" fmla="*/ 261004 h 417382"/>
              <a:gd name="connsiteX3" fmla="*/ 465573 w 514185"/>
              <a:gd name="connsiteY3" fmla="*/ 314887 h 417382"/>
              <a:gd name="connsiteX4" fmla="*/ 505982 w 514185"/>
              <a:gd name="connsiteY4" fmla="*/ 314554 h 417382"/>
              <a:gd name="connsiteX5" fmla="*/ 505978 w 514185"/>
              <a:gd name="connsiteY5" fmla="*/ 274472 h 417382"/>
              <a:gd name="connsiteX6" fmla="*/ 452095 w 514185"/>
              <a:gd name="connsiteY6" fmla="*/ 220599 h 417382"/>
              <a:gd name="connsiteX7" fmla="*/ 485775 w 514185"/>
              <a:gd name="connsiteY7" fmla="*/ 186919 h 417382"/>
              <a:gd name="connsiteX8" fmla="*/ 418424 w 514185"/>
              <a:gd name="connsiteY8" fmla="*/ 119567 h 417382"/>
              <a:gd name="connsiteX9" fmla="*/ 238830 w 514185"/>
              <a:gd name="connsiteY9" fmla="*/ 101232 h 417382"/>
              <a:gd name="connsiteX10" fmla="*/ 216741 w 514185"/>
              <a:gd name="connsiteY10" fmla="*/ 78372 h 417382"/>
              <a:gd name="connsiteX11" fmla="*/ 31880 w 514185"/>
              <a:gd name="connsiteY11" fmla="*/ 0 h 417382"/>
              <a:gd name="connsiteX12" fmla="*/ 0 w 514185"/>
              <a:gd name="connsiteY12" fmla="*/ 0 h 417382"/>
              <a:gd name="connsiteX13" fmla="*/ 0 w 514185"/>
              <a:gd name="connsiteY13" fmla="*/ 57150 h 417382"/>
              <a:gd name="connsiteX14" fmla="*/ 31880 w 514185"/>
              <a:gd name="connsiteY14" fmla="*/ 57150 h 417382"/>
              <a:gd name="connsiteX15" fmla="*/ 175708 w 514185"/>
              <a:gd name="connsiteY15" fmla="*/ 118110 h 417382"/>
              <a:gd name="connsiteX16" fmla="*/ 198396 w 514185"/>
              <a:gd name="connsiteY16" fmla="*/ 141580 h 417382"/>
              <a:gd name="connsiteX17" fmla="*/ 216418 w 514185"/>
              <a:gd name="connsiteY17" fmla="*/ 321602 h 417382"/>
              <a:gd name="connsiteX18" fmla="*/ 283721 w 514185"/>
              <a:gd name="connsiteY18" fmla="*/ 388972 h 417382"/>
              <a:gd name="connsiteX19" fmla="*/ 317402 w 514185"/>
              <a:gd name="connsiteY19" fmla="*/ 355292 h 417382"/>
              <a:gd name="connsiteX20" fmla="*/ 371275 w 514185"/>
              <a:gd name="connsiteY20" fmla="*/ 409175 h 417382"/>
              <a:gd name="connsiteX21" fmla="*/ 411685 w 514185"/>
              <a:gd name="connsiteY21" fmla="*/ 408851 h 417382"/>
              <a:gd name="connsiteX22" fmla="*/ 411690 w 514185"/>
              <a:gd name="connsiteY22" fmla="*/ 368770 h 4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4185" h="417382">
                <a:moveTo>
                  <a:pt x="411690" y="368770"/>
                </a:moveTo>
                <a:lnTo>
                  <a:pt x="357807" y="314887"/>
                </a:lnTo>
                <a:lnTo>
                  <a:pt x="411690" y="261004"/>
                </a:lnTo>
                <a:lnTo>
                  <a:pt x="465573" y="314887"/>
                </a:lnTo>
                <a:cubicBezTo>
                  <a:pt x="476823" y="325954"/>
                  <a:pt x="494915" y="325805"/>
                  <a:pt x="505982" y="314554"/>
                </a:cubicBezTo>
                <a:cubicBezTo>
                  <a:pt x="516922" y="303431"/>
                  <a:pt x="516920" y="285592"/>
                  <a:pt x="505978" y="274472"/>
                </a:cubicBezTo>
                <a:lnTo>
                  <a:pt x="452095" y="220599"/>
                </a:lnTo>
                <a:lnTo>
                  <a:pt x="485775" y="186919"/>
                </a:lnTo>
                <a:lnTo>
                  <a:pt x="418424" y="119567"/>
                </a:lnTo>
                <a:cubicBezTo>
                  <a:pt x="370492" y="71618"/>
                  <a:pt x="295463" y="63958"/>
                  <a:pt x="238830" y="101232"/>
                </a:cubicBezTo>
                <a:lnTo>
                  <a:pt x="216741" y="78372"/>
                </a:lnTo>
                <a:cubicBezTo>
                  <a:pt x="168193" y="28414"/>
                  <a:pt x="101541" y="157"/>
                  <a:pt x="31880" y="0"/>
                </a:cubicBezTo>
                <a:lnTo>
                  <a:pt x="0" y="0"/>
                </a:lnTo>
                <a:lnTo>
                  <a:pt x="0" y="57150"/>
                </a:lnTo>
                <a:lnTo>
                  <a:pt x="31880" y="57150"/>
                </a:lnTo>
                <a:cubicBezTo>
                  <a:pt x="86078" y="57258"/>
                  <a:pt x="137939" y="79238"/>
                  <a:pt x="175708" y="118110"/>
                </a:cubicBezTo>
                <a:lnTo>
                  <a:pt x="198396" y="141580"/>
                </a:lnTo>
                <a:cubicBezTo>
                  <a:pt x="160805" y="198231"/>
                  <a:pt x="168342" y="273526"/>
                  <a:pt x="216418" y="321602"/>
                </a:cubicBezTo>
                <a:lnTo>
                  <a:pt x="283721" y="388972"/>
                </a:lnTo>
                <a:lnTo>
                  <a:pt x="317402" y="355292"/>
                </a:lnTo>
                <a:lnTo>
                  <a:pt x="371275" y="409175"/>
                </a:lnTo>
                <a:cubicBezTo>
                  <a:pt x="382523" y="420244"/>
                  <a:pt x="400616" y="420099"/>
                  <a:pt x="411685" y="408851"/>
                </a:cubicBezTo>
                <a:cubicBezTo>
                  <a:pt x="422627" y="397732"/>
                  <a:pt x="422629" y="379891"/>
                  <a:pt x="411690" y="36877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KR"/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EB4F38E7-9D17-5AC1-1C45-350599A25CC6}"/>
              </a:ext>
            </a:extLst>
          </p:cNvPr>
          <p:cNvSpPr txBox="1"/>
          <p:nvPr/>
        </p:nvSpPr>
        <p:spPr>
          <a:xfrm>
            <a:off x="1086597" y="4579434"/>
            <a:ext cx="319632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대구 날씨 알려줘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FC649C-1E5B-0702-D085-6DF6F38B7E69}"/>
              </a:ext>
            </a:extLst>
          </p:cNvPr>
          <p:cNvGrpSpPr/>
          <p:nvPr/>
        </p:nvGrpSpPr>
        <p:grpSpPr>
          <a:xfrm>
            <a:off x="8641897" y="2146056"/>
            <a:ext cx="2764463" cy="2841812"/>
            <a:chOff x="9251497" y="2146056"/>
            <a:chExt cx="2764463" cy="284181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7F84E34-E8E1-17E2-ADFC-C4C49096BD89}"/>
                </a:ext>
              </a:extLst>
            </p:cNvPr>
            <p:cNvSpPr/>
            <p:nvPr/>
          </p:nvSpPr>
          <p:spPr>
            <a:xfrm>
              <a:off x="9251497" y="2146056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E2733A6-9E1E-57A9-E6E8-6FF612A78C52}"/>
                </a:ext>
              </a:extLst>
            </p:cNvPr>
            <p:cNvSpPr/>
            <p:nvPr/>
          </p:nvSpPr>
          <p:spPr>
            <a:xfrm>
              <a:off x="9251497" y="2863386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6FCE66-099B-B928-7088-7F4F39890F93}"/>
                </a:ext>
              </a:extLst>
            </p:cNvPr>
            <p:cNvSpPr/>
            <p:nvPr/>
          </p:nvSpPr>
          <p:spPr>
            <a:xfrm>
              <a:off x="9251497" y="3580717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3651E4-3425-93DB-F800-6FBD4CFA645C}"/>
                </a:ext>
              </a:extLst>
            </p:cNvPr>
            <p:cNvSpPr/>
            <p:nvPr/>
          </p:nvSpPr>
          <p:spPr>
            <a:xfrm>
              <a:off x="9251497" y="4298048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3" name="TextBox 26">
              <a:extLst>
                <a:ext uri="{FF2B5EF4-FFF2-40B4-BE49-F238E27FC236}">
                  <a16:creationId xmlns:a16="http://schemas.microsoft.com/office/drawing/2014/main" id="{9B643775-A5F4-2DF7-D2BE-BFD30F7E6E2D}"/>
                </a:ext>
              </a:extLst>
            </p:cNvPr>
            <p:cNvSpPr txBox="1"/>
            <p:nvPr/>
          </p:nvSpPr>
          <p:spPr>
            <a:xfrm>
              <a:off x="10155045" y="2337077"/>
              <a:ext cx="1605117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getWeather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C03F85DC-1E5F-79B3-9AF0-6846FB8FCD1D}"/>
                </a:ext>
              </a:extLst>
            </p:cNvPr>
            <p:cNvSpPr txBox="1"/>
            <p:nvPr/>
          </p:nvSpPr>
          <p:spPr>
            <a:xfrm>
              <a:off x="10117873" y="3054407"/>
              <a:ext cx="1898087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sendMessage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7A6EDB7C-DAAC-117F-178B-ED3F76CB2A9F}"/>
                </a:ext>
              </a:extLst>
            </p:cNvPr>
            <p:cNvSpPr txBox="1"/>
            <p:nvPr/>
          </p:nvSpPr>
          <p:spPr>
            <a:xfrm>
              <a:off x="10155045" y="3771738"/>
              <a:ext cx="1460485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bookTrain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  <p:sp>
          <p:nvSpPr>
            <p:cNvPr id="16" name="TextBox 26">
              <a:extLst>
                <a:ext uri="{FF2B5EF4-FFF2-40B4-BE49-F238E27FC236}">
                  <a16:creationId xmlns:a16="http://schemas.microsoft.com/office/drawing/2014/main" id="{D706C785-3EC3-110E-546C-C17B056DF910}"/>
                </a:ext>
              </a:extLst>
            </p:cNvPr>
            <p:cNvSpPr txBox="1"/>
            <p:nvPr/>
          </p:nvSpPr>
          <p:spPr>
            <a:xfrm>
              <a:off x="10155045" y="4425545"/>
              <a:ext cx="1538359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searchBing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17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E0EC7-73FD-2874-58AF-5BD5A60AD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5C38CE-9F3A-23BC-BB92-BAA99135C3F9}"/>
              </a:ext>
            </a:extLst>
          </p:cNvPr>
          <p:cNvGrpSpPr/>
          <p:nvPr/>
        </p:nvGrpSpPr>
        <p:grpSpPr>
          <a:xfrm>
            <a:off x="5286207" y="2679878"/>
            <a:ext cx="1618568" cy="1618568"/>
            <a:chOff x="5182129" y="2374390"/>
            <a:chExt cx="1618568" cy="16185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CFC583-0F76-B673-67C8-F8E74C71D68C}"/>
                </a:ext>
              </a:extLst>
            </p:cNvPr>
            <p:cNvSpPr/>
            <p:nvPr/>
          </p:nvSpPr>
          <p:spPr bwMode="auto">
            <a:xfrm>
              <a:off x="5182129" y="2374390"/>
              <a:ext cx="1618568" cy="1618568"/>
            </a:xfrm>
            <a:prstGeom prst="ellips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F2D07A5-BCC4-3B17-7FB0-8923DB39E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294" y="2580469"/>
              <a:ext cx="416238" cy="416238"/>
            </a:xfrm>
            <a:prstGeom prst="rect">
              <a:avLst/>
            </a:prstGeom>
          </p:spPr>
        </p:pic>
      </p:grp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DEF95F0D-8442-5EF9-8453-C74C6D103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4323" y="2278566"/>
            <a:ext cx="2300868" cy="2300868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4E9BB7B2-62F5-2FC7-60D7-219308CF12F1}"/>
              </a:ext>
            </a:extLst>
          </p:cNvPr>
          <p:cNvSpPr/>
          <p:nvPr/>
        </p:nvSpPr>
        <p:spPr>
          <a:xfrm>
            <a:off x="7354105" y="3115769"/>
            <a:ext cx="919986" cy="746785"/>
          </a:xfrm>
          <a:custGeom>
            <a:avLst/>
            <a:gdLst>
              <a:gd name="connsiteX0" fmla="*/ 411690 w 514185"/>
              <a:gd name="connsiteY0" fmla="*/ 368770 h 417382"/>
              <a:gd name="connsiteX1" fmla="*/ 357807 w 514185"/>
              <a:gd name="connsiteY1" fmla="*/ 314887 h 417382"/>
              <a:gd name="connsiteX2" fmla="*/ 411690 w 514185"/>
              <a:gd name="connsiteY2" fmla="*/ 261004 h 417382"/>
              <a:gd name="connsiteX3" fmla="*/ 465573 w 514185"/>
              <a:gd name="connsiteY3" fmla="*/ 314887 h 417382"/>
              <a:gd name="connsiteX4" fmla="*/ 505982 w 514185"/>
              <a:gd name="connsiteY4" fmla="*/ 314554 h 417382"/>
              <a:gd name="connsiteX5" fmla="*/ 505978 w 514185"/>
              <a:gd name="connsiteY5" fmla="*/ 274472 h 417382"/>
              <a:gd name="connsiteX6" fmla="*/ 452095 w 514185"/>
              <a:gd name="connsiteY6" fmla="*/ 220599 h 417382"/>
              <a:gd name="connsiteX7" fmla="*/ 485775 w 514185"/>
              <a:gd name="connsiteY7" fmla="*/ 186919 h 417382"/>
              <a:gd name="connsiteX8" fmla="*/ 418424 w 514185"/>
              <a:gd name="connsiteY8" fmla="*/ 119567 h 417382"/>
              <a:gd name="connsiteX9" fmla="*/ 238830 w 514185"/>
              <a:gd name="connsiteY9" fmla="*/ 101232 h 417382"/>
              <a:gd name="connsiteX10" fmla="*/ 216741 w 514185"/>
              <a:gd name="connsiteY10" fmla="*/ 78372 h 417382"/>
              <a:gd name="connsiteX11" fmla="*/ 31880 w 514185"/>
              <a:gd name="connsiteY11" fmla="*/ 0 h 417382"/>
              <a:gd name="connsiteX12" fmla="*/ 0 w 514185"/>
              <a:gd name="connsiteY12" fmla="*/ 0 h 417382"/>
              <a:gd name="connsiteX13" fmla="*/ 0 w 514185"/>
              <a:gd name="connsiteY13" fmla="*/ 57150 h 417382"/>
              <a:gd name="connsiteX14" fmla="*/ 31880 w 514185"/>
              <a:gd name="connsiteY14" fmla="*/ 57150 h 417382"/>
              <a:gd name="connsiteX15" fmla="*/ 175708 w 514185"/>
              <a:gd name="connsiteY15" fmla="*/ 118110 h 417382"/>
              <a:gd name="connsiteX16" fmla="*/ 198396 w 514185"/>
              <a:gd name="connsiteY16" fmla="*/ 141580 h 417382"/>
              <a:gd name="connsiteX17" fmla="*/ 216418 w 514185"/>
              <a:gd name="connsiteY17" fmla="*/ 321602 h 417382"/>
              <a:gd name="connsiteX18" fmla="*/ 283721 w 514185"/>
              <a:gd name="connsiteY18" fmla="*/ 388972 h 417382"/>
              <a:gd name="connsiteX19" fmla="*/ 317402 w 514185"/>
              <a:gd name="connsiteY19" fmla="*/ 355292 h 417382"/>
              <a:gd name="connsiteX20" fmla="*/ 371275 w 514185"/>
              <a:gd name="connsiteY20" fmla="*/ 409175 h 417382"/>
              <a:gd name="connsiteX21" fmla="*/ 411685 w 514185"/>
              <a:gd name="connsiteY21" fmla="*/ 408851 h 417382"/>
              <a:gd name="connsiteX22" fmla="*/ 411690 w 514185"/>
              <a:gd name="connsiteY22" fmla="*/ 368770 h 4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4185" h="417382">
                <a:moveTo>
                  <a:pt x="411690" y="368770"/>
                </a:moveTo>
                <a:lnTo>
                  <a:pt x="357807" y="314887"/>
                </a:lnTo>
                <a:lnTo>
                  <a:pt x="411690" y="261004"/>
                </a:lnTo>
                <a:lnTo>
                  <a:pt x="465573" y="314887"/>
                </a:lnTo>
                <a:cubicBezTo>
                  <a:pt x="476823" y="325954"/>
                  <a:pt x="494915" y="325805"/>
                  <a:pt x="505982" y="314554"/>
                </a:cubicBezTo>
                <a:cubicBezTo>
                  <a:pt x="516922" y="303431"/>
                  <a:pt x="516920" y="285592"/>
                  <a:pt x="505978" y="274472"/>
                </a:cubicBezTo>
                <a:lnTo>
                  <a:pt x="452095" y="220599"/>
                </a:lnTo>
                <a:lnTo>
                  <a:pt x="485775" y="186919"/>
                </a:lnTo>
                <a:lnTo>
                  <a:pt x="418424" y="119567"/>
                </a:lnTo>
                <a:cubicBezTo>
                  <a:pt x="370492" y="71618"/>
                  <a:pt x="295463" y="63958"/>
                  <a:pt x="238830" y="101232"/>
                </a:cubicBezTo>
                <a:lnTo>
                  <a:pt x="216741" y="78372"/>
                </a:lnTo>
                <a:cubicBezTo>
                  <a:pt x="168193" y="28414"/>
                  <a:pt x="101541" y="157"/>
                  <a:pt x="31880" y="0"/>
                </a:cubicBezTo>
                <a:lnTo>
                  <a:pt x="0" y="0"/>
                </a:lnTo>
                <a:lnTo>
                  <a:pt x="0" y="57150"/>
                </a:lnTo>
                <a:lnTo>
                  <a:pt x="31880" y="57150"/>
                </a:lnTo>
                <a:cubicBezTo>
                  <a:pt x="86078" y="57258"/>
                  <a:pt x="137939" y="79238"/>
                  <a:pt x="175708" y="118110"/>
                </a:cubicBezTo>
                <a:lnTo>
                  <a:pt x="198396" y="141580"/>
                </a:lnTo>
                <a:cubicBezTo>
                  <a:pt x="160805" y="198231"/>
                  <a:pt x="168342" y="273526"/>
                  <a:pt x="216418" y="321602"/>
                </a:cubicBezTo>
                <a:lnTo>
                  <a:pt x="283721" y="388972"/>
                </a:lnTo>
                <a:lnTo>
                  <a:pt x="317402" y="355292"/>
                </a:lnTo>
                <a:lnTo>
                  <a:pt x="371275" y="409175"/>
                </a:lnTo>
                <a:cubicBezTo>
                  <a:pt x="382523" y="420244"/>
                  <a:pt x="400616" y="420099"/>
                  <a:pt x="411685" y="408851"/>
                </a:cubicBezTo>
                <a:cubicBezTo>
                  <a:pt x="422627" y="397732"/>
                  <a:pt x="422629" y="379891"/>
                  <a:pt x="411690" y="36877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KR"/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AD41D74D-667A-2271-561A-2A38FCB80068}"/>
              </a:ext>
            </a:extLst>
          </p:cNvPr>
          <p:cNvSpPr txBox="1"/>
          <p:nvPr/>
        </p:nvSpPr>
        <p:spPr>
          <a:xfrm>
            <a:off x="4497331" y="4579434"/>
            <a:ext cx="319632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뭐 </a:t>
            </a:r>
            <a:r>
              <a:rPr lang="ko-KR" altLang="en-US" sz="28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써야하지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..?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5422E1-DCAA-84C1-35C3-A1F99FE5894F}"/>
              </a:ext>
            </a:extLst>
          </p:cNvPr>
          <p:cNvGrpSpPr/>
          <p:nvPr/>
        </p:nvGrpSpPr>
        <p:grpSpPr>
          <a:xfrm>
            <a:off x="8641897" y="2146056"/>
            <a:ext cx="2764463" cy="2841812"/>
            <a:chOff x="9251497" y="2146056"/>
            <a:chExt cx="2764463" cy="284181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7D6DECD-AB48-97E2-EC53-3E7113DF34A5}"/>
                </a:ext>
              </a:extLst>
            </p:cNvPr>
            <p:cNvSpPr/>
            <p:nvPr/>
          </p:nvSpPr>
          <p:spPr>
            <a:xfrm>
              <a:off x="9251497" y="2146056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B9E2516-C7CA-835C-D92B-26B4CE0387AB}"/>
                </a:ext>
              </a:extLst>
            </p:cNvPr>
            <p:cNvSpPr/>
            <p:nvPr/>
          </p:nvSpPr>
          <p:spPr>
            <a:xfrm>
              <a:off x="9251497" y="2863386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6188EA3-304E-FAF6-E942-BA5EA566D755}"/>
                </a:ext>
              </a:extLst>
            </p:cNvPr>
            <p:cNvSpPr/>
            <p:nvPr/>
          </p:nvSpPr>
          <p:spPr>
            <a:xfrm>
              <a:off x="9251497" y="3580717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A36C33A-6876-B0EA-4EF2-28D35E78478E}"/>
                </a:ext>
              </a:extLst>
            </p:cNvPr>
            <p:cNvSpPr/>
            <p:nvPr/>
          </p:nvSpPr>
          <p:spPr>
            <a:xfrm>
              <a:off x="9251497" y="4298048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3" name="TextBox 26">
              <a:extLst>
                <a:ext uri="{FF2B5EF4-FFF2-40B4-BE49-F238E27FC236}">
                  <a16:creationId xmlns:a16="http://schemas.microsoft.com/office/drawing/2014/main" id="{79334A28-7EB5-C5DD-5964-F79A38F7A9F0}"/>
                </a:ext>
              </a:extLst>
            </p:cNvPr>
            <p:cNvSpPr txBox="1"/>
            <p:nvPr/>
          </p:nvSpPr>
          <p:spPr>
            <a:xfrm>
              <a:off x="10155045" y="2337077"/>
              <a:ext cx="1605117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getWeather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A0FE332D-A67F-34CD-0F42-55B3763FE8CF}"/>
                </a:ext>
              </a:extLst>
            </p:cNvPr>
            <p:cNvSpPr txBox="1"/>
            <p:nvPr/>
          </p:nvSpPr>
          <p:spPr>
            <a:xfrm>
              <a:off x="10117873" y="3054407"/>
              <a:ext cx="1898087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sendMessage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E5ADBD47-9F12-6E3D-D5E7-7DF37CBF8A52}"/>
                </a:ext>
              </a:extLst>
            </p:cNvPr>
            <p:cNvSpPr txBox="1"/>
            <p:nvPr/>
          </p:nvSpPr>
          <p:spPr>
            <a:xfrm>
              <a:off x="10155045" y="3771738"/>
              <a:ext cx="1460485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bookTrain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  <p:sp>
          <p:nvSpPr>
            <p:cNvPr id="16" name="TextBox 26">
              <a:extLst>
                <a:ext uri="{FF2B5EF4-FFF2-40B4-BE49-F238E27FC236}">
                  <a16:creationId xmlns:a16="http://schemas.microsoft.com/office/drawing/2014/main" id="{E662BB22-36CB-CD20-FB70-F301331505CC}"/>
                </a:ext>
              </a:extLst>
            </p:cNvPr>
            <p:cNvSpPr txBox="1"/>
            <p:nvPr/>
          </p:nvSpPr>
          <p:spPr>
            <a:xfrm>
              <a:off x="10155045" y="4425545"/>
              <a:ext cx="1538359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searchBing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77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CEA49-7793-17E8-6908-BA2E0B56E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C719C16-77EB-9248-0DA7-40F6B702C56E}"/>
              </a:ext>
            </a:extLst>
          </p:cNvPr>
          <p:cNvSpPr txBox="1"/>
          <p:nvPr/>
        </p:nvSpPr>
        <p:spPr>
          <a:xfrm>
            <a:off x="0" y="889843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esloLGS NF" panose="020B0609030804020204" pitchFamily="49" charset="0"/>
              </a:rPr>
              <a:t>@</a:t>
            </a:r>
            <a:r>
              <a:rPr lang="en-US" sz="3600" b="0" dirty="0" err="1">
                <a:solidFill>
                  <a:srgbClr val="9940DA"/>
                </a:solidFill>
                <a:effectLst/>
                <a:latin typeface="MesloLGS NF" panose="020B0609030804020204" pitchFamily="49" charset="0"/>
              </a:rPr>
              <a:t>DefineKernelFunction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MesloLGS NF" panose="020B0609030804020204" pitchFamily="49" charset="0"/>
              </a:rPr>
              <a:t>(</a:t>
            </a:r>
            <a:r>
              <a:rPr lang="en-US" sz="3600" b="0" dirty="0">
                <a:solidFill>
                  <a:srgbClr val="D7A20E"/>
                </a:solidFill>
                <a:effectLst/>
                <a:latin typeface="MesloLGS NF" panose="020B0609030804020204" pitchFamily="49" charset="0"/>
              </a:rPr>
              <a:t>name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b="0" dirty="0">
                <a:solidFill>
                  <a:srgbClr val="9940DA"/>
                </a:solidFill>
                <a:effectLst/>
                <a:latin typeface="MesloLGS NF" panose="020B0609030804020204" pitchFamily="49" charset="0"/>
              </a:rPr>
              <a:t>=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b="0" dirty="0">
                <a:solidFill>
                  <a:srgbClr val="00B400"/>
                </a:solidFill>
                <a:effectLst/>
                <a:latin typeface="MesloLGS NF" panose="020B0609030804020204" pitchFamily="49" charset="0"/>
              </a:rPr>
              <a:t>"</a:t>
            </a:r>
            <a:r>
              <a:rPr lang="en-US" sz="3600" b="0" dirty="0" err="1">
                <a:solidFill>
                  <a:srgbClr val="00B400"/>
                </a:solidFill>
                <a:effectLst/>
                <a:latin typeface="MesloLGS NF" panose="020B0609030804020204" pitchFamily="49" charset="0"/>
              </a:rPr>
              <a:t>add_todo</a:t>
            </a:r>
            <a:r>
              <a:rPr lang="en-US" sz="3600" b="0" dirty="0">
                <a:solidFill>
                  <a:srgbClr val="00B400"/>
                </a:solidFill>
                <a:effectLst/>
                <a:latin typeface="MesloLGS NF" panose="020B0609030804020204" pitchFamily="49" charset="0"/>
              </a:rPr>
              <a:t>"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MesloLGS NF" panose="020B0609030804020204" pitchFamily="49" charset="0"/>
              </a:rPr>
              <a:t>,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dirty="0">
                <a:solidFill>
                  <a:srgbClr val="D7A20E"/>
                </a:solidFill>
                <a:latin typeface="MesloLGS NF" panose="020B0609030804020204" pitchFamily="49" charset="0"/>
              </a:rPr>
              <a:t>description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b="0" dirty="0">
                <a:solidFill>
                  <a:srgbClr val="C678DD"/>
                </a:solidFill>
                <a:effectLst/>
                <a:latin typeface="MesloLGS NF" panose="020B0609030804020204" pitchFamily="49" charset="0"/>
              </a:rPr>
              <a:t>=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dirty="0">
                <a:solidFill>
                  <a:srgbClr val="00B400"/>
                </a:solidFill>
                <a:latin typeface="MesloLGS NF" panose="020B0609030804020204" pitchFamily="49" charset="0"/>
              </a:rPr>
              <a:t>"add a </a:t>
            </a:r>
            <a:r>
              <a:rPr lang="en-US" sz="3600" dirty="0" err="1">
                <a:solidFill>
                  <a:srgbClr val="00B400"/>
                </a:solidFill>
                <a:latin typeface="MesloLGS NF" panose="020B0609030804020204" pitchFamily="49" charset="0"/>
              </a:rPr>
              <a:t>todo</a:t>
            </a:r>
            <a:r>
              <a:rPr lang="en-US" sz="3600" dirty="0">
                <a:solidFill>
                  <a:srgbClr val="00B400"/>
                </a:solidFill>
                <a:latin typeface="MesloLGS NF" panose="020B0609030804020204" pitchFamily="49" charset="0"/>
              </a:rPr>
              <a:t> in </a:t>
            </a:r>
            <a:r>
              <a:rPr lang="en-US" sz="3600" dirty="0" err="1">
                <a:solidFill>
                  <a:srgbClr val="00B400"/>
                </a:solidFill>
                <a:latin typeface="MesloLGS NF" panose="020B0609030804020204" pitchFamily="49" charset="0"/>
              </a:rPr>
              <a:t>todolist</a:t>
            </a:r>
            <a:r>
              <a:rPr lang="en-US" sz="3600" dirty="0">
                <a:solidFill>
                  <a:srgbClr val="00B400"/>
                </a:solidFill>
                <a:latin typeface="MesloLGS NF" panose="020B0609030804020204" pitchFamily="49" charset="0"/>
              </a:rPr>
              <a:t>"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MesloLGS NF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US" sz="3600" b="0" dirty="0">
                <a:solidFill>
                  <a:srgbClr val="C678DD">
                    <a:alpha val="42000"/>
                  </a:srgbClr>
                </a:solidFill>
                <a:effectLst/>
                <a:latin typeface="MesloLGS NF" panose="020B0609030804020204" pitchFamily="49" charset="0"/>
              </a:rPr>
              <a:t>public</a:t>
            </a:r>
            <a:r>
              <a:rPr lang="en-US" sz="3600" b="0" dirty="0">
                <a:solidFill>
                  <a:srgbClr val="ABB2BF">
                    <a:alpha val="42000"/>
                  </a:srgbClr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b="0" dirty="0">
                <a:solidFill>
                  <a:srgbClr val="C678DD">
                    <a:alpha val="42000"/>
                  </a:srgbClr>
                </a:solidFill>
                <a:effectLst/>
                <a:latin typeface="MesloLGS NF" panose="020B0609030804020204" pitchFamily="49" charset="0"/>
              </a:rPr>
              <a:t>void</a:t>
            </a:r>
            <a:r>
              <a:rPr lang="en-US" sz="3600" b="0" dirty="0">
                <a:solidFill>
                  <a:srgbClr val="ABB2BF">
                    <a:alpha val="42000"/>
                  </a:srgbClr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b="0" dirty="0" err="1">
                <a:solidFill>
                  <a:srgbClr val="61AFEF">
                    <a:alpha val="42000"/>
                  </a:srgbClr>
                </a:solidFill>
                <a:effectLst/>
                <a:latin typeface="MesloLGS NF" panose="020B0609030804020204" pitchFamily="49" charset="0"/>
              </a:rPr>
              <a:t>addTodo</a:t>
            </a:r>
            <a:r>
              <a:rPr lang="en-US" sz="3600" b="0" dirty="0">
                <a:solidFill>
                  <a:srgbClr val="ABB2BF">
                    <a:alpha val="42000"/>
                  </a:srgbClr>
                </a:solidFill>
                <a:effectLst/>
                <a:latin typeface="MesloLGS NF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MesloLGS NF" panose="020B0609030804020204" pitchFamily="49" charset="0"/>
              </a:rPr>
              <a:t>@</a:t>
            </a:r>
            <a:r>
              <a:rPr lang="en-US" sz="3600" b="0" dirty="0" err="1">
                <a:solidFill>
                  <a:srgbClr val="9940DA"/>
                </a:solidFill>
                <a:effectLst/>
                <a:latin typeface="MesloLGS NF" panose="020B0609030804020204" pitchFamily="49" charset="0"/>
              </a:rPr>
              <a:t>KernelFunctionParameter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MesloLGS NF" panose="020B0609030804020204" pitchFamily="49" charset="0"/>
              </a:rPr>
              <a:t>(</a:t>
            </a:r>
            <a:r>
              <a:rPr lang="en-US" sz="3600" dirty="0">
                <a:solidFill>
                  <a:srgbClr val="D7A20E"/>
                </a:solidFill>
                <a:latin typeface="MesloLGS NF" panose="020B0609030804020204" pitchFamily="49" charset="0"/>
              </a:rPr>
              <a:t>name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b="0" dirty="0">
                <a:solidFill>
                  <a:srgbClr val="9940DA"/>
                </a:solidFill>
                <a:effectLst/>
                <a:latin typeface="MesloLGS NF" panose="020B0609030804020204" pitchFamily="49" charset="0"/>
              </a:rPr>
              <a:t>=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dirty="0">
                <a:solidFill>
                  <a:srgbClr val="00B400"/>
                </a:solidFill>
                <a:latin typeface="MesloLGS NF" panose="020B0609030804020204" pitchFamily="49" charset="0"/>
              </a:rPr>
              <a:t>"body"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MesloLGS NF" panose="020B0609030804020204" pitchFamily="49" charset="0"/>
              </a:rPr>
              <a:t>,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dirty="0">
                <a:solidFill>
                  <a:srgbClr val="D7A20E"/>
                </a:solidFill>
                <a:latin typeface="MesloLGS NF" panose="020B0609030804020204" pitchFamily="49" charset="0"/>
              </a:rPr>
              <a:t>description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b="0" dirty="0">
                <a:solidFill>
                  <a:srgbClr val="9940DA"/>
                </a:solidFill>
                <a:effectLst/>
                <a:latin typeface="MesloLGS NF" panose="020B0609030804020204" pitchFamily="49" charset="0"/>
              </a:rPr>
              <a:t>=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dirty="0">
                <a:solidFill>
                  <a:srgbClr val="00B400"/>
                </a:solidFill>
                <a:latin typeface="MesloLGS NF" panose="020B0609030804020204" pitchFamily="49" charset="0"/>
              </a:rPr>
              <a:t>"</a:t>
            </a:r>
            <a:r>
              <a:rPr lang="en-US" sz="3600" dirty="0" err="1">
                <a:solidFill>
                  <a:srgbClr val="00B400"/>
                </a:solidFill>
                <a:latin typeface="MesloLGS NF" panose="020B0609030804020204" pitchFamily="49" charset="0"/>
              </a:rPr>
              <a:t>todo</a:t>
            </a:r>
            <a:r>
              <a:rPr lang="en-US" sz="3600" dirty="0">
                <a:solidFill>
                  <a:srgbClr val="00B400"/>
                </a:solidFill>
                <a:latin typeface="MesloLGS NF" panose="020B0609030804020204" pitchFamily="49" charset="0"/>
              </a:rPr>
              <a:t> item's body content"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MesloLGS NF" panose="020B0609030804020204" pitchFamily="49" charset="0"/>
              </a:rPr>
              <a:t>)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dirty="0">
                <a:solidFill>
                  <a:srgbClr val="D7A20E"/>
                </a:solidFill>
                <a:latin typeface="MesloLGS NF" panose="020B0609030804020204" pitchFamily="49" charset="0"/>
              </a:rPr>
              <a:t>String</a:t>
            </a: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MesloLGS NF" panose="020B0609030804020204" pitchFamily="49" charset="0"/>
              </a:rPr>
              <a:t>body</a:t>
            </a:r>
          </a:p>
          <a:p>
            <a:pPr>
              <a:buNone/>
            </a:pPr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){</a:t>
            </a:r>
          </a:p>
          <a:p>
            <a:pPr>
              <a:buNone/>
            </a:pPr>
            <a:r>
              <a:rPr lang="en-US" altLang="ko-KR" sz="3600" dirty="0">
                <a:solidFill>
                  <a:srgbClr val="D7A20E"/>
                </a:solidFill>
                <a:latin typeface="MesloLGS NF" panose="020B0609030804020204" pitchFamily="49" charset="0"/>
              </a:rPr>
              <a:t>…</a:t>
            </a:r>
            <a:endParaRPr lang="en-US" sz="3600" dirty="0">
              <a:solidFill>
                <a:srgbClr val="D7A20E"/>
              </a:solidFill>
              <a:latin typeface="MesloLGS NF" panose="020B0609030804020204" pitchFamily="49" charset="0"/>
            </a:endParaRPr>
          </a:p>
          <a:p>
            <a:r>
              <a:rPr lang="en-US" sz="3600" b="0" dirty="0">
                <a:solidFill>
                  <a:srgbClr val="ABB2BF"/>
                </a:solidFill>
                <a:effectLst/>
                <a:latin typeface="MesloLGS NF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328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A1C0F2-347E-0E74-C128-88EC5EC2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33AA034-3828-A84C-65D3-C148175DD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2" y="2453279"/>
            <a:ext cx="5871940" cy="207176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FF6280E0-9D0B-2B3F-62AF-9C788A06E1AF}"/>
              </a:ext>
            </a:extLst>
          </p:cNvPr>
          <p:cNvSpPr/>
          <p:nvPr/>
        </p:nvSpPr>
        <p:spPr>
          <a:xfrm>
            <a:off x="7354105" y="3115769"/>
            <a:ext cx="919986" cy="746785"/>
          </a:xfrm>
          <a:custGeom>
            <a:avLst/>
            <a:gdLst>
              <a:gd name="connsiteX0" fmla="*/ 411690 w 514185"/>
              <a:gd name="connsiteY0" fmla="*/ 368770 h 417382"/>
              <a:gd name="connsiteX1" fmla="*/ 357807 w 514185"/>
              <a:gd name="connsiteY1" fmla="*/ 314887 h 417382"/>
              <a:gd name="connsiteX2" fmla="*/ 411690 w 514185"/>
              <a:gd name="connsiteY2" fmla="*/ 261004 h 417382"/>
              <a:gd name="connsiteX3" fmla="*/ 465573 w 514185"/>
              <a:gd name="connsiteY3" fmla="*/ 314887 h 417382"/>
              <a:gd name="connsiteX4" fmla="*/ 505982 w 514185"/>
              <a:gd name="connsiteY4" fmla="*/ 314554 h 417382"/>
              <a:gd name="connsiteX5" fmla="*/ 505978 w 514185"/>
              <a:gd name="connsiteY5" fmla="*/ 274472 h 417382"/>
              <a:gd name="connsiteX6" fmla="*/ 452095 w 514185"/>
              <a:gd name="connsiteY6" fmla="*/ 220599 h 417382"/>
              <a:gd name="connsiteX7" fmla="*/ 485775 w 514185"/>
              <a:gd name="connsiteY7" fmla="*/ 186919 h 417382"/>
              <a:gd name="connsiteX8" fmla="*/ 418424 w 514185"/>
              <a:gd name="connsiteY8" fmla="*/ 119567 h 417382"/>
              <a:gd name="connsiteX9" fmla="*/ 238830 w 514185"/>
              <a:gd name="connsiteY9" fmla="*/ 101232 h 417382"/>
              <a:gd name="connsiteX10" fmla="*/ 216741 w 514185"/>
              <a:gd name="connsiteY10" fmla="*/ 78372 h 417382"/>
              <a:gd name="connsiteX11" fmla="*/ 31880 w 514185"/>
              <a:gd name="connsiteY11" fmla="*/ 0 h 417382"/>
              <a:gd name="connsiteX12" fmla="*/ 0 w 514185"/>
              <a:gd name="connsiteY12" fmla="*/ 0 h 417382"/>
              <a:gd name="connsiteX13" fmla="*/ 0 w 514185"/>
              <a:gd name="connsiteY13" fmla="*/ 57150 h 417382"/>
              <a:gd name="connsiteX14" fmla="*/ 31880 w 514185"/>
              <a:gd name="connsiteY14" fmla="*/ 57150 h 417382"/>
              <a:gd name="connsiteX15" fmla="*/ 175708 w 514185"/>
              <a:gd name="connsiteY15" fmla="*/ 118110 h 417382"/>
              <a:gd name="connsiteX16" fmla="*/ 198396 w 514185"/>
              <a:gd name="connsiteY16" fmla="*/ 141580 h 417382"/>
              <a:gd name="connsiteX17" fmla="*/ 216418 w 514185"/>
              <a:gd name="connsiteY17" fmla="*/ 321602 h 417382"/>
              <a:gd name="connsiteX18" fmla="*/ 283721 w 514185"/>
              <a:gd name="connsiteY18" fmla="*/ 388972 h 417382"/>
              <a:gd name="connsiteX19" fmla="*/ 317402 w 514185"/>
              <a:gd name="connsiteY19" fmla="*/ 355292 h 417382"/>
              <a:gd name="connsiteX20" fmla="*/ 371275 w 514185"/>
              <a:gd name="connsiteY20" fmla="*/ 409175 h 417382"/>
              <a:gd name="connsiteX21" fmla="*/ 411685 w 514185"/>
              <a:gd name="connsiteY21" fmla="*/ 408851 h 417382"/>
              <a:gd name="connsiteX22" fmla="*/ 411690 w 514185"/>
              <a:gd name="connsiteY22" fmla="*/ 368770 h 4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4185" h="417382">
                <a:moveTo>
                  <a:pt x="411690" y="368770"/>
                </a:moveTo>
                <a:lnTo>
                  <a:pt x="357807" y="314887"/>
                </a:lnTo>
                <a:lnTo>
                  <a:pt x="411690" y="261004"/>
                </a:lnTo>
                <a:lnTo>
                  <a:pt x="465573" y="314887"/>
                </a:lnTo>
                <a:cubicBezTo>
                  <a:pt x="476823" y="325954"/>
                  <a:pt x="494915" y="325805"/>
                  <a:pt x="505982" y="314554"/>
                </a:cubicBezTo>
                <a:cubicBezTo>
                  <a:pt x="516922" y="303431"/>
                  <a:pt x="516920" y="285592"/>
                  <a:pt x="505978" y="274472"/>
                </a:cubicBezTo>
                <a:lnTo>
                  <a:pt x="452095" y="220599"/>
                </a:lnTo>
                <a:lnTo>
                  <a:pt x="485775" y="186919"/>
                </a:lnTo>
                <a:lnTo>
                  <a:pt x="418424" y="119567"/>
                </a:lnTo>
                <a:cubicBezTo>
                  <a:pt x="370492" y="71618"/>
                  <a:pt x="295463" y="63958"/>
                  <a:pt x="238830" y="101232"/>
                </a:cubicBezTo>
                <a:lnTo>
                  <a:pt x="216741" y="78372"/>
                </a:lnTo>
                <a:cubicBezTo>
                  <a:pt x="168193" y="28414"/>
                  <a:pt x="101541" y="157"/>
                  <a:pt x="31880" y="0"/>
                </a:cubicBezTo>
                <a:lnTo>
                  <a:pt x="0" y="0"/>
                </a:lnTo>
                <a:lnTo>
                  <a:pt x="0" y="57150"/>
                </a:lnTo>
                <a:lnTo>
                  <a:pt x="31880" y="57150"/>
                </a:lnTo>
                <a:cubicBezTo>
                  <a:pt x="86078" y="57258"/>
                  <a:pt x="137939" y="79238"/>
                  <a:pt x="175708" y="118110"/>
                </a:cubicBezTo>
                <a:lnTo>
                  <a:pt x="198396" y="141580"/>
                </a:lnTo>
                <a:cubicBezTo>
                  <a:pt x="160805" y="198231"/>
                  <a:pt x="168342" y="273526"/>
                  <a:pt x="216418" y="321602"/>
                </a:cubicBezTo>
                <a:lnTo>
                  <a:pt x="283721" y="388972"/>
                </a:lnTo>
                <a:lnTo>
                  <a:pt x="317402" y="355292"/>
                </a:lnTo>
                <a:lnTo>
                  <a:pt x="371275" y="409175"/>
                </a:lnTo>
                <a:cubicBezTo>
                  <a:pt x="382523" y="420244"/>
                  <a:pt x="400616" y="420099"/>
                  <a:pt x="411685" y="408851"/>
                </a:cubicBezTo>
                <a:cubicBezTo>
                  <a:pt x="422627" y="397732"/>
                  <a:pt x="422629" y="379891"/>
                  <a:pt x="411690" y="36877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KR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2C65E2A-210C-D159-560F-ACCB7342CD8A}"/>
              </a:ext>
            </a:extLst>
          </p:cNvPr>
          <p:cNvSpPr/>
          <p:nvPr/>
        </p:nvSpPr>
        <p:spPr>
          <a:xfrm>
            <a:off x="8641897" y="2146056"/>
            <a:ext cx="866376" cy="689820"/>
          </a:xfrm>
          <a:custGeom>
            <a:avLst/>
            <a:gdLst>
              <a:gd name="connsiteX0" fmla="*/ 452857 w 484222"/>
              <a:gd name="connsiteY0" fmla="*/ 328393 h 385544"/>
              <a:gd name="connsiteX1" fmla="*/ 313792 w 484222"/>
              <a:gd name="connsiteY1" fmla="*/ 272148 h 385544"/>
              <a:gd name="connsiteX2" fmla="*/ 287741 w 484222"/>
              <a:gd name="connsiteY2" fmla="*/ 246945 h 385544"/>
              <a:gd name="connsiteX3" fmla="*/ 269396 w 484222"/>
              <a:gd name="connsiteY3" fmla="*/ 67351 h 385544"/>
              <a:gd name="connsiteX4" fmla="*/ 202044 w 484222"/>
              <a:gd name="connsiteY4" fmla="*/ 0 h 385544"/>
              <a:gd name="connsiteX5" fmla="*/ 0 w 484222"/>
              <a:gd name="connsiteY5" fmla="*/ 202063 h 385544"/>
              <a:gd name="connsiteX6" fmla="*/ 67351 w 484222"/>
              <a:gd name="connsiteY6" fmla="*/ 269415 h 385544"/>
              <a:gd name="connsiteX7" fmla="*/ 247374 w 484222"/>
              <a:gd name="connsiteY7" fmla="*/ 287426 h 385544"/>
              <a:gd name="connsiteX8" fmla="*/ 274044 w 484222"/>
              <a:gd name="connsiteY8" fmla="*/ 313230 h 385544"/>
              <a:gd name="connsiteX9" fmla="*/ 452857 w 484222"/>
              <a:gd name="connsiteY9" fmla="*/ 385543 h 385544"/>
              <a:gd name="connsiteX10" fmla="*/ 484222 w 484222"/>
              <a:gd name="connsiteY10" fmla="*/ 385543 h 385544"/>
              <a:gd name="connsiteX11" fmla="*/ 484222 w 484222"/>
              <a:gd name="connsiteY11" fmla="*/ 328393 h 38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222" h="385544">
                <a:moveTo>
                  <a:pt x="452857" y="328393"/>
                </a:moveTo>
                <a:cubicBezTo>
                  <a:pt x="400940" y="328502"/>
                  <a:pt x="351036" y="308318"/>
                  <a:pt x="313792" y="272148"/>
                </a:cubicBezTo>
                <a:lnTo>
                  <a:pt x="287741" y="246945"/>
                </a:lnTo>
                <a:cubicBezTo>
                  <a:pt x="324988" y="190305"/>
                  <a:pt x="317326" y="115291"/>
                  <a:pt x="269396" y="67351"/>
                </a:cubicBezTo>
                <a:lnTo>
                  <a:pt x="202044" y="0"/>
                </a:lnTo>
                <a:lnTo>
                  <a:pt x="0" y="202063"/>
                </a:lnTo>
                <a:lnTo>
                  <a:pt x="67351" y="269415"/>
                </a:lnTo>
                <a:cubicBezTo>
                  <a:pt x="115430" y="317486"/>
                  <a:pt x="190724" y="325020"/>
                  <a:pt x="247374" y="287426"/>
                </a:cubicBezTo>
                <a:lnTo>
                  <a:pt x="274044" y="313230"/>
                </a:lnTo>
                <a:cubicBezTo>
                  <a:pt x="321934" y="359735"/>
                  <a:pt x="386102" y="385685"/>
                  <a:pt x="452857" y="385543"/>
                </a:cubicBezTo>
                <a:lnTo>
                  <a:pt x="484222" y="385543"/>
                </a:lnTo>
                <a:lnTo>
                  <a:pt x="484222" y="32839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KR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EDE68C2-01CE-2C45-B2BB-BAA89BEE3A80}"/>
              </a:ext>
            </a:extLst>
          </p:cNvPr>
          <p:cNvSpPr/>
          <p:nvPr/>
        </p:nvSpPr>
        <p:spPr>
          <a:xfrm>
            <a:off x="8641897" y="2863386"/>
            <a:ext cx="866376" cy="689820"/>
          </a:xfrm>
          <a:custGeom>
            <a:avLst/>
            <a:gdLst>
              <a:gd name="connsiteX0" fmla="*/ 452857 w 484222"/>
              <a:gd name="connsiteY0" fmla="*/ 328393 h 385544"/>
              <a:gd name="connsiteX1" fmla="*/ 313792 w 484222"/>
              <a:gd name="connsiteY1" fmla="*/ 272148 h 385544"/>
              <a:gd name="connsiteX2" fmla="*/ 287741 w 484222"/>
              <a:gd name="connsiteY2" fmla="*/ 246945 h 385544"/>
              <a:gd name="connsiteX3" fmla="*/ 269396 w 484222"/>
              <a:gd name="connsiteY3" fmla="*/ 67351 h 385544"/>
              <a:gd name="connsiteX4" fmla="*/ 202044 w 484222"/>
              <a:gd name="connsiteY4" fmla="*/ 0 h 385544"/>
              <a:gd name="connsiteX5" fmla="*/ 0 w 484222"/>
              <a:gd name="connsiteY5" fmla="*/ 202063 h 385544"/>
              <a:gd name="connsiteX6" fmla="*/ 67351 w 484222"/>
              <a:gd name="connsiteY6" fmla="*/ 269415 h 385544"/>
              <a:gd name="connsiteX7" fmla="*/ 247374 w 484222"/>
              <a:gd name="connsiteY7" fmla="*/ 287426 h 385544"/>
              <a:gd name="connsiteX8" fmla="*/ 274044 w 484222"/>
              <a:gd name="connsiteY8" fmla="*/ 313230 h 385544"/>
              <a:gd name="connsiteX9" fmla="*/ 452857 w 484222"/>
              <a:gd name="connsiteY9" fmla="*/ 385543 h 385544"/>
              <a:gd name="connsiteX10" fmla="*/ 484222 w 484222"/>
              <a:gd name="connsiteY10" fmla="*/ 385543 h 385544"/>
              <a:gd name="connsiteX11" fmla="*/ 484222 w 484222"/>
              <a:gd name="connsiteY11" fmla="*/ 328393 h 38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222" h="385544">
                <a:moveTo>
                  <a:pt x="452857" y="328393"/>
                </a:moveTo>
                <a:cubicBezTo>
                  <a:pt x="400940" y="328502"/>
                  <a:pt x="351036" y="308318"/>
                  <a:pt x="313792" y="272148"/>
                </a:cubicBezTo>
                <a:lnTo>
                  <a:pt x="287741" y="246945"/>
                </a:lnTo>
                <a:cubicBezTo>
                  <a:pt x="324988" y="190305"/>
                  <a:pt x="317326" y="115291"/>
                  <a:pt x="269396" y="67351"/>
                </a:cubicBezTo>
                <a:lnTo>
                  <a:pt x="202044" y="0"/>
                </a:lnTo>
                <a:lnTo>
                  <a:pt x="0" y="202063"/>
                </a:lnTo>
                <a:lnTo>
                  <a:pt x="67351" y="269415"/>
                </a:lnTo>
                <a:cubicBezTo>
                  <a:pt x="115430" y="317486"/>
                  <a:pt x="190724" y="325020"/>
                  <a:pt x="247374" y="287426"/>
                </a:cubicBezTo>
                <a:lnTo>
                  <a:pt x="274044" y="313230"/>
                </a:lnTo>
                <a:cubicBezTo>
                  <a:pt x="321934" y="359735"/>
                  <a:pt x="386102" y="385685"/>
                  <a:pt x="452857" y="385543"/>
                </a:cubicBezTo>
                <a:lnTo>
                  <a:pt x="484222" y="385543"/>
                </a:lnTo>
                <a:lnTo>
                  <a:pt x="484222" y="328393"/>
                </a:lnTo>
                <a:close/>
              </a:path>
            </a:pathLst>
          </a:custGeom>
          <a:solidFill>
            <a:srgbClr val="000000">
              <a:alpha val="2955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K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B4B5627-AD78-5346-4428-F965F4217EA3}"/>
              </a:ext>
            </a:extLst>
          </p:cNvPr>
          <p:cNvSpPr/>
          <p:nvPr/>
        </p:nvSpPr>
        <p:spPr>
          <a:xfrm>
            <a:off x="8641897" y="3580717"/>
            <a:ext cx="866376" cy="689820"/>
          </a:xfrm>
          <a:custGeom>
            <a:avLst/>
            <a:gdLst>
              <a:gd name="connsiteX0" fmla="*/ 452857 w 484222"/>
              <a:gd name="connsiteY0" fmla="*/ 328393 h 385544"/>
              <a:gd name="connsiteX1" fmla="*/ 313792 w 484222"/>
              <a:gd name="connsiteY1" fmla="*/ 272148 h 385544"/>
              <a:gd name="connsiteX2" fmla="*/ 287741 w 484222"/>
              <a:gd name="connsiteY2" fmla="*/ 246945 h 385544"/>
              <a:gd name="connsiteX3" fmla="*/ 269396 w 484222"/>
              <a:gd name="connsiteY3" fmla="*/ 67351 h 385544"/>
              <a:gd name="connsiteX4" fmla="*/ 202044 w 484222"/>
              <a:gd name="connsiteY4" fmla="*/ 0 h 385544"/>
              <a:gd name="connsiteX5" fmla="*/ 0 w 484222"/>
              <a:gd name="connsiteY5" fmla="*/ 202063 h 385544"/>
              <a:gd name="connsiteX6" fmla="*/ 67351 w 484222"/>
              <a:gd name="connsiteY6" fmla="*/ 269415 h 385544"/>
              <a:gd name="connsiteX7" fmla="*/ 247374 w 484222"/>
              <a:gd name="connsiteY7" fmla="*/ 287426 h 385544"/>
              <a:gd name="connsiteX8" fmla="*/ 274044 w 484222"/>
              <a:gd name="connsiteY8" fmla="*/ 313230 h 385544"/>
              <a:gd name="connsiteX9" fmla="*/ 452857 w 484222"/>
              <a:gd name="connsiteY9" fmla="*/ 385543 h 385544"/>
              <a:gd name="connsiteX10" fmla="*/ 484222 w 484222"/>
              <a:gd name="connsiteY10" fmla="*/ 385543 h 385544"/>
              <a:gd name="connsiteX11" fmla="*/ 484222 w 484222"/>
              <a:gd name="connsiteY11" fmla="*/ 328393 h 38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222" h="385544">
                <a:moveTo>
                  <a:pt x="452857" y="328393"/>
                </a:moveTo>
                <a:cubicBezTo>
                  <a:pt x="400940" y="328502"/>
                  <a:pt x="351036" y="308318"/>
                  <a:pt x="313792" y="272148"/>
                </a:cubicBezTo>
                <a:lnTo>
                  <a:pt x="287741" y="246945"/>
                </a:lnTo>
                <a:cubicBezTo>
                  <a:pt x="324988" y="190305"/>
                  <a:pt x="317326" y="115291"/>
                  <a:pt x="269396" y="67351"/>
                </a:cubicBezTo>
                <a:lnTo>
                  <a:pt x="202044" y="0"/>
                </a:lnTo>
                <a:lnTo>
                  <a:pt x="0" y="202063"/>
                </a:lnTo>
                <a:lnTo>
                  <a:pt x="67351" y="269415"/>
                </a:lnTo>
                <a:cubicBezTo>
                  <a:pt x="115430" y="317486"/>
                  <a:pt x="190724" y="325020"/>
                  <a:pt x="247374" y="287426"/>
                </a:cubicBezTo>
                <a:lnTo>
                  <a:pt x="274044" y="313230"/>
                </a:lnTo>
                <a:cubicBezTo>
                  <a:pt x="321934" y="359735"/>
                  <a:pt x="386102" y="385685"/>
                  <a:pt x="452857" y="385543"/>
                </a:cubicBezTo>
                <a:lnTo>
                  <a:pt x="484222" y="385543"/>
                </a:lnTo>
                <a:lnTo>
                  <a:pt x="484222" y="328393"/>
                </a:lnTo>
                <a:close/>
              </a:path>
            </a:pathLst>
          </a:custGeom>
          <a:solidFill>
            <a:srgbClr val="000000">
              <a:alpha val="2955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KR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BAD9C02-7266-9A14-F605-72AC60BA5FF9}"/>
              </a:ext>
            </a:extLst>
          </p:cNvPr>
          <p:cNvSpPr/>
          <p:nvPr/>
        </p:nvSpPr>
        <p:spPr>
          <a:xfrm>
            <a:off x="8641897" y="4298048"/>
            <a:ext cx="866376" cy="689820"/>
          </a:xfrm>
          <a:custGeom>
            <a:avLst/>
            <a:gdLst>
              <a:gd name="connsiteX0" fmla="*/ 452857 w 484222"/>
              <a:gd name="connsiteY0" fmla="*/ 328393 h 385544"/>
              <a:gd name="connsiteX1" fmla="*/ 313792 w 484222"/>
              <a:gd name="connsiteY1" fmla="*/ 272148 h 385544"/>
              <a:gd name="connsiteX2" fmla="*/ 287741 w 484222"/>
              <a:gd name="connsiteY2" fmla="*/ 246945 h 385544"/>
              <a:gd name="connsiteX3" fmla="*/ 269396 w 484222"/>
              <a:gd name="connsiteY3" fmla="*/ 67351 h 385544"/>
              <a:gd name="connsiteX4" fmla="*/ 202044 w 484222"/>
              <a:gd name="connsiteY4" fmla="*/ 0 h 385544"/>
              <a:gd name="connsiteX5" fmla="*/ 0 w 484222"/>
              <a:gd name="connsiteY5" fmla="*/ 202063 h 385544"/>
              <a:gd name="connsiteX6" fmla="*/ 67351 w 484222"/>
              <a:gd name="connsiteY6" fmla="*/ 269415 h 385544"/>
              <a:gd name="connsiteX7" fmla="*/ 247374 w 484222"/>
              <a:gd name="connsiteY7" fmla="*/ 287426 h 385544"/>
              <a:gd name="connsiteX8" fmla="*/ 274044 w 484222"/>
              <a:gd name="connsiteY8" fmla="*/ 313230 h 385544"/>
              <a:gd name="connsiteX9" fmla="*/ 452857 w 484222"/>
              <a:gd name="connsiteY9" fmla="*/ 385543 h 385544"/>
              <a:gd name="connsiteX10" fmla="*/ 484222 w 484222"/>
              <a:gd name="connsiteY10" fmla="*/ 385543 h 385544"/>
              <a:gd name="connsiteX11" fmla="*/ 484222 w 484222"/>
              <a:gd name="connsiteY11" fmla="*/ 328393 h 38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222" h="385544">
                <a:moveTo>
                  <a:pt x="452857" y="328393"/>
                </a:moveTo>
                <a:cubicBezTo>
                  <a:pt x="400940" y="328502"/>
                  <a:pt x="351036" y="308318"/>
                  <a:pt x="313792" y="272148"/>
                </a:cubicBezTo>
                <a:lnTo>
                  <a:pt x="287741" y="246945"/>
                </a:lnTo>
                <a:cubicBezTo>
                  <a:pt x="324988" y="190305"/>
                  <a:pt x="317326" y="115291"/>
                  <a:pt x="269396" y="67351"/>
                </a:cubicBezTo>
                <a:lnTo>
                  <a:pt x="202044" y="0"/>
                </a:lnTo>
                <a:lnTo>
                  <a:pt x="0" y="202063"/>
                </a:lnTo>
                <a:lnTo>
                  <a:pt x="67351" y="269415"/>
                </a:lnTo>
                <a:cubicBezTo>
                  <a:pt x="115430" y="317486"/>
                  <a:pt x="190724" y="325020"/>
                  <a:pt x="247374" y="287426"/>
                </a:cubicBezTo>
                <a:lnTo>
                  <a:pt x="274044" y="313230"/>
                </a:lnTo>
                <a:cubicBezTo>
                  <a:pt x="321934" y="359735"/>
                  <a:pt x="386102" y="385685"/>
                  <a:pt x="452857" y="385543"/>
                </a:cubicBezTo>
                <a:lnTo>
                  <a:pt x="484222" y="385543"/>
                </a:lnTo>
                <a:lnTo>
                  <a:pt x="484222" y="328393"/>
                </a:lnTo>
                <a:close/>
              </a:path>
            </a:pathLst>
          </a:custGeom>
          <a:solidFill>
            <a:srgbClr val="000000">
              <a:alpha val="29553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KR"/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81333F13-DBAE-7DBD-45C8-BA6D7F574D4C}"/>
              </a:ext>
            </a:extLst>
          </p:cNvPr>
          <p:cNvSpPr txBox="1"/>
          <p:nvPr/>
        </p:nvSpPr>
        <p:spPr>
          <a:xfrm>
            <a:off x="9545445" y="2337077"/>
            <a:ext cx="160511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0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getWeather</a:t>
            </a:r>
            <a:r>
              <a:rPr lang="en-US" altLang="ko-KR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( )</a:t>
            </a:r>
            <a:endParaRPr lang="ko" sz="20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CDB8EADA-4C91-88E9-75EB-1BDD2AFEF8EE}"/>
              </a:ext>
            </a:extLst>
          </p:cNvPr>
          <p:cNvSpPr txBox="1"/>
          <p:nvPr/>
        </p:nvSpPr>
        <p:spPr>
          <a:xfrm>
            <a:off x="9508273" y="3054407"/>
            <a:ext cx="189808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000" kern="0" err="1">
                <a:solidFill>
                  <a:srgbClr val="000000">
                    <a:alpha val="30007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sendMessage</a:t>
            </a:r>
            <a:r>
              <a:rPr lang="en-US" altLang="ko-KR" sz="2000" kern="0">
                <a:solidFill>
                  <a:srgbClr val="000000">
                    <a:alpha val="30007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( )</a:t>
            </a:r>
            <a:endParaRPr lang="ko" sz="2000" kern="0">
              <a:solidFill>
                <a:srgbClr val="000000">
                  <a:alpha val="30007"/>
                </a:srgbClr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924A3F9B-ECC5-AC43-83D5-AD36D8BDE512}"/>
              </a:ext>
            </a:extLst>
          </p:cNvPr>
          <p:cNvSpPr txBox="1"/>
          <p:nvPr/>
        </p:nvSpPr>
        <p:spPr>
          <a:xfrm>
            <a:off x="9545445" y="3771738"/>
            <a:ext cx="146048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000" kern="0" err="1">
                <a:solidFill>
                  <a:srgbClr val="000000">
                    <a:alpha val="30007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bookTrain</a:t>
            </a:r>
            <a:r>
              <a:rPr lang="en-US" altLang="ko-KR" sz="2000" kern="0">
                <a:solidFill>
                  <a:srgbClr val="000000">
                    <a:alpha val="30007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( )</a:t>
            </a:r>
            <a:endParaRPr lang="ko" sz="2000" kern="0">
              <a:solidFill>
                <a:srgbClr val="000000">
                  <a:alpha val="30007"/>
                </a:srgbClr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D0352F14-9300-C16E-6F11-2F68C8380532}"/>
              </a:ext>
            </a:extLst>
          </p:cNvPr>
          <p:cNvSpPr txBox="1"/>
          <p:nvPr/>
        </p:nvSpPr>
        <p:spPr>
          <a:xfrm>
            <a:off x="9545445" y="4425545"/>
            <a:ext cx="153835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000" kern="0" err="1">
                <a:solidFill>
                  <a:srgbClr val="000000">
                    <a:alpha val="30007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searchBing</a:t>
            </a:r>
            <a:r>
              <a:rPr lang="en-US" altLang="ko-KR" sz="2000" kern="0">
                <a:solidFill>
                  <a:srgbClr val="000000">
                    <a:alpha val="30007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( )</a:t>
            </a:r>
            <a:endParaRPr lang="ko" sz="2000" kern="0">
              <a:solidFill>
                <a:srgbClr val="000000">
                  <a:alpha val="30007"/>
                </a:srgbClr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E68FA76F-8AF6-1A66-6A10-88E0B794D409}"/>
              </a:ext>
            </a:extLst>
          </p:cNvPr>
          <p:cNvSpPr txBox="1"/>
          <p:nvPr/>
        </p:nvSpPr>
        <p:spPr>
          <a:xfrm>
            <a:off x="4991356" y="4365684"/>
            <a:ext cx="370996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이거구나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!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E78AFD-87C5-E979-9124-3CB582C0F304}"/>
              </a:ext>
            </a:extLst>
          </p:cNvPr>
          <p:cNvGrpSpPr/>
          <p:nvPr/>
        </p:nvGrpSpPr>
        <p:grpSpPr>
          <a:xfrm>
            <a:off x="5286207" y="2679878"/>
            <a:ext cx="1618568" cy="1618568"/>
            <a:chOff x="5182129" y="2374390"/>
            <a:chExt cx="1618568" cy="161856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B94DFA6-9EA0-0A81-50F7-C609D1A1B96C}"/>
                </a:ext>
              </a:extLst>
            </p:cNvPr>
            <p:cNvSpPr/>
            <p:nvPr/>
          </p:nvSpPr>
          <p:spPr bwMode="auto">
            <a:xfrm>
              <a:off x="5182129" y="2374390"/>
              <a:ext cx="1618568" cy="1618568"/>
            </a:xfrm>
            <a:prstGeom prst="ellips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D0BB4EF-C224-346A-AFCE-AD45FCF3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3294" y="2580469"/>
              <a:ext cx="416238" cy="416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942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9B302-5FED-6CAD-40E0-C80ABEC0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DEC15C-BF91-E3DB-B1A0-F98E71862DE0}"/>
              </a:ext>
            </a:extLst>
          </p:cNvPr>
          <p:cNvGrpSpPr/>
          <p:nvPr/>
        </p:nvGrpSpPr>
        <p:grpSpPr>
          <a:xfrm>
            <a:off x="5286207" y="2679878"/>
            <a:ext cx="1618568" cy="1618568"/>
            <a:chOff x="5182129" y="2374390"/>
            <a:chExt cx="1618568" cy="16185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748FBBC-075D-B997-78F1-E100B2B84CB5}"/>
                </a:ext>
              </a:extLst>
            </p:cNvPr>
            <p:cNvSpPr/>
            <p:nvPr/>
          </p:nvSpPr>
          <p:spPr bwMode="auto">
            <a:xfrm>
              <a:off x="5182129" y="2374390"/>
              <a:ext cx="1618568" cy="1618568"/>
            </a:xfrm>
            <a:prstGeom prst="ellips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3B5C37F-A795-D94D-F45A-FEAC1810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294" y="2580469"/>
              <a:ext cx="416238" cy="416238"/>
            </a:xfrm>
            <a:prstGeom prst="rect">
              <a:avLst/>
            </a:prstGeom>
          </p:spPr>
        </p:pic>
      </p:grp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486DBDFD-FD49-9ED7-DBB8-F1EAFF2A1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4323" y="2278566"/>
            <a:ext cx="2300868" cy="2300868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A033F7B6-D13F-962D-A12E-D993709543D9}"/>
              </a:ext>
            </a:extLst>
          </p:cNvPr>
          <p:cNvSpPr/>
          <p:nvPr/>
        </p:nvSpPr>
        <p:spPr>
          <a:xfrm>
            <a:off x="7354105" y="3115769"/>
            <a:ext cx="919986" cy="746785"/>
          </a:xfrm>
          <a:custGeom>
            <a:avLst/>
            <a:gdLst>
              <a:gd name="connsiteX0" fmla="*/ 411690 w 514185"/>
              <a:gd name="connsiteY0" fmla="*/ 368770 h 417382"/>
              <a:gd name="connsiteX1" fmla="*/ 357807 w 514185"/>
              <a:gd name="connsiteY1" fmla="*/ 314887 h 417382"/>
              <a:gd name="connsiteX2" fmla="*/ 411690 w 514185"/>
              <a:gd name="connsiteY2" fmla="*/ 261004 h 417382"/>
              <a:gd name="connsiteX3" fmla="*/ 465573 w 514185"/>
              <a:gd name="connsiteY3" fmla="*/ 314887 h 417382"/>
              <a:gd name="connsiteX4" fmla="*/ 505982 w 514185"/>
              <a:gd name="connsiteY4" fmla="*/ 314554 h 417382"/>
              <a:gd name="connsiteX5" fmla="*/ 505978 w 514185"/>
              <a:gd name="connsiteY5" fmla="*/ 274472 h 417382"/>
              <a:gd name="connsiteX6" fmla="*/ 452095 w 514185"/>
              <a:gd name="connsiteY6" fmla="*/ 220599 h 417382"/>
              <a:gd name="connsiteX7" fmla="*/ 485775 w 514185"/>
              <a:gd name="connsiteY7" fmla="*/ 186919 h 417382"/>
              <a:gd name="connsiteX8" fmla="*/ 418424 w 514185"/>
              <a:gd name="connsiteY8" fmla="*/ 119567 h 417382"/>
              <a:gd name="connsiteX9" fmla="*/ 238830 w 514185"/>
              <a:gd name="connsiteY9" fmla="*/ 101232 h 417382"/>
              <a:gd name="connsiteX10" fmla="*/ 216741 w 514185"/>
              <a:gd name="connsiteY10" fmla="*/ 78372 h 417382"/>
              <a:gd name="connsiteX11" fmla="*/ 31880 w 514185"/>
              <a:gd name="connsiteY11" fmla="*/ 0 h 417382"/>
              <a:gd name="connsiteX12" fmla="*/ 0 w 514185"/>
              <a:gd name="connsiteY12" fmla="*/ 0 h 417382"/>
              <a:gd name="connsiteX13" fmla="*/ 0 w 514185"/>
              <a:gd name="connsiteY13" fmla="*/ 57150 h 417382"/>
              <a:gd name="connsiteX14" fmla="*/ 31880 w 514185"/>
              <a:gd name="connsiteY14" fmla="*/ 57150 h 417382"/>
              <a:gd name="connsiteX15" fmla="*/ 175708 w 514185"/>
              <a:gd name="connsiteY15" fmla="*/ 118110 h 417382"/>
              <a:gd name="connsiteX16" fmla="*/ 198396 w 514185"/>
              <a:gd name="connsiteY16" fmla="*/ 141580 h 417382"/>
              <a:gd name="connsiteX17" fmla="*/ 216418 w 514185"/>
              <a:gd name="connsiteY17" fmla="*/ 321602 h 417382"/>
              <a:gd name="connsiteX18" fmla="*/ 283721 w 514185"/>
              <a:gd name="connsiteY18" fmla="*/ 388972 h 417382"/>
              <a:gd name="connsiteX19" fmla="*/ 317402 w 514185"/>
              <a:gd name="connsiteY19" fmla="*/ 355292 h 417382"/>
              <a:gd name="connsiteX20" fmla="*/ 371275 w 514185"/>
              <a:gd name="connsiteY20" fmla="*/ 409175 h 417382"/>
              <a:gd name="connsiteX21" fmla="*/ 411685 w 514185"/>
              <a:gd name="connsiteY21" fmla="*/ 408851 h 417382"/>
              <a:gd name="connsiteX22" fmla="*/ 411690 w 514185"/>
              <a:gd name="connsiteY22" fmla="*/ 368770 h 41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4185" h="417382">
                <a:moveTo>
                  <a:pt x="411690" y="368770"/>
                </a:moveTo>
                <a:lnTo>
                  <a:pt x="357807" y="314887"/>
                </a:lnTo>
                <a:lnTo>
                  <a:pt x="411690" y="261004"/>
                </a:lnTo>
                <a:lnTo>
                  <a:pt x="465573" y="314887"/>
                </a:lnTo>
                <a:cubicBezTo>
                  <a:pt x="476823" y="325954"/>
                  <a:pt x="494915" y="325805"/>
                  <a:pt x="505982" y="314554"/>
                </a:cubicBezTo>
                <a:cubicBezTo>
                  <a:pt x="516922" y="303431"/>
                  <a:pt x="516920" y="285592"/>
                  <a:pt x="505978" y="274472"/>
                </a:cubicBezTo>
                <a:lnTo>
                  <a:pt x="452095" y="220599"/>
                </a:lnTo>
                <a:lnTo>
                  <a:pt x="485775" y="186919"/>
                </a:lnTo>
                <a:lnTo>
                  <a:pt x="418424" y="119567"/>
                </a:lnTo>
                <a:cubicBezTo>
                  <a:pt x="370492" y="71618"/>
                  <a:pt x="295463" y="63958"/>
                  <a:pt x="238830" y="101232"/>
                </a:cubicBezTo>
                <a:lnTo>
                  <a:pt x="216741" y="78372"/>
                </a:lnTo>
                <a:cubicBezTo>
                  <a:pt x="168193" y="28414"/>
                  <a:pt x="101541" y="157"/>
                  <a:pt x="31880" y="0"/>
                </a:cubicBezTo>
                <a:lnTo>
                  <a:pt x="0" y="0"/>
                </a:lnTo>
                <a:lnTo>
                  <a:pt x="0" y="57150"/>
                </a:lnTo>
                <a:lnTo>
                  <a:pt x="31880" y="57150"/>
                </a:lnTo>
                <a:cubicBezTo>
                  <a:pt x="86078" y="57258"/>
                  <a:pt x="137939" y="79238"/>
                  <a:pt x="175708" y="118110"/>
                </a:cubicBezTo>
                <a:lnTo>
                  <a:pt x="198396" y="141580"/>
                </a:lnTo>
                <a:cubicBezTo>
                  <a:pt x="160805" y="198231"/>
                  <a:pt x="168342" y="273526"/>
                  <a:pt x="216418" y="321602"/>
                </a:cubicBezTo>
                <a:lnTo>
                  <a:pt x="283721" y="388972"/>
                </a:lnTo>
                <a:lnTo>
                  <a:pt x="317402" y="355292"/>
                </a:lnTo>
                <a:lnTo>
                  <a:pt x="371275" y="409175"/>
                </a:lnTo>
                <a:cubicBezTo>
                  <a:pt x="382523" y="420244"/>
                  <a:pt x="400616" y="420099"/>
                  <a:pt x="411685" y="408851"/>
                </a:cubicBezTo>
                <a:cubicBezTo>
                  <a:pt x="422627" y="397732"/>
                  <a:pt x="422629" y="379891"/>
                  <a:pt x="411690" y="36877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KR"/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292BFB42-EAF2-7623-BDB6-AF92BAB5180F}"/>
              </a:ext>
            </a:extLst>
          </p:cNvPr>
          <p:cNvSpPr txBox="1"/>
          <p:nvPr/>
        </p:nvSpPr>
        <p:spPr>
          <a:xfrm>
            <a:off x="1086597" y="4579434"/>
            <a:ext cx="319632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이번엔 서울 알려줘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5D6417-E31C-1945-9F19-854323230DDA}"/>
              </a:ext>
            </a:extLst>
          </p:cNvPr>
          <p:cNvGrpSpPr/>
          <p:nvPr/>
        </p:nvGrpSpPr>
        <p:grpSpPr>
          <a:xfrm>
            <a:off x="8641897" y="2146056"/>
            <a:ext cx="2764463" cy="2841812"/>
            <a:chOff x="9251497" y="2146056"/>
            <a:chExt cx="2764463" cy="284181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639C730-68CC-5802-FCA0-961D38BF262E}"/>
                </a:ext>
              </a:extLst>
            </p:cNvPr>
            <p:cNvSpPr/>
            <p:nvPr/>
          </p:nvSpPr>
          <p:spPr>
            <a:xfrm>
              <a:off x="9251497" y="2146056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EF9D2B6-2418-BBB2-9989-73C27E59DCE2}"/>
                </a:ext>
              </a:extLst>
            </p:cNvPr>
            <p:cNvSpPr/>
            <p:nvPr/>
          </p:nvSpPr>
          <p:spPr>
            <a:xfrm>
              <a:off x="9251497" y="2863386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C82A3C0-F3B8-3636-E1EA-292521EB6D8F}"/>
                </a:ext>
              </a:extLst>
            </p:cNvPr>
            <p:cNvSpPr/>
            <p:nvPr/>
          </p:nvSpPr>
          <p:spPr>
            <a:xfrm>
              <a:off x="9251497" y="3580717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84D6680-6FD2-1F6A-F096-2BA987DD15AB}"/>
                </a:ext>
              </a:extLst>
            </p:cNvPr>
            <p:cNvSpPr/>
            <p:nvPr/>
          </p:nvSpPr>
          <p:spPr>
            <a:xfrm>
              <a:off x="9251497" y="4298048"/>
              <a:ext cx="866376" cy="689820"/>
            </a:xfrm>
            <a:custGeom>
              <a:avLst/>
              <a:gdLst>
                <a:gd name="connsiteX0" fmla="*/ 452857 w 484222"/>
                <a:gd name="connsiteY0" fmla="*/ 328393 h 385544"/>
                <a:gd name="connsiteX1" fmla="*/ 313792 w 484222"/>
                <a:gd name="connsiteY1" fmla="*/ 272148 h 385544"/>
                <a:gd name="connsiteX2" fmla="*/ 287741 w 484222"/>
                <a:gd name="connsiteY2" fmla="*/ 246945 h 385544"/>
                <a:gd name="connsiteX3" fmla="*/ 269396 w 484222"/>
                <a:gd name="connsiteY3" fmla="*/ 67351 h 385544"/>
                <a:gd name="connsiteX4" fmla="*/ 202044 w 484222"/>
                <a:gd name="connsiteY4" fmla="*/ 0 h 385544"/>
                <a:gd name="connsiteX5" fmla="*/ 0 w 484222"/>
                <a:gd name="connsiteY5" fmla="*/ 202063 h 385544"/>
                <a:gd name="connsiteX6" fmla="*/ 67351 w 484222"/>
                <a:gd name="connsiteY6" fmla="*/ 269415 h 385544"/>
                <a:gd name="connsiteX7" fmla="*/ 247374 w 484222"/>
                <a:gd name="connsiteY7" fmla="*/ 287426 h 385544"/>
                <a:gd name="connsiteX8" fmla="*/ 274044 w 484222"/>
                <a:gd name="connsiteY8" fmla="*/ 313230 h 385544"/>
                <a:gd name="connsiteX9" fmla="*/ 452857 w 484222"/>
                <a:gd name="connsiteY9" fmla="*/ 385543 h 385544"/>
                <a:gd name="connsiteX10" fmla="*/ 484222 w 484222"/>
                <a:gd name="connsiteY10" fmla="*/ 385543 h 385544"/>
                <a:gd name="connsiteX11" fmla="*/ 484222 w 484222"/>
                <a:gd name="connsiteY11" fmla="*/ 328393 h 3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4222" h="385544">
                  <a:moveTo>
                    <a:pt x="452857" y="328393"/>
                  </a:moveTo>
                  <a:cubicBezTo>
                    <a:pt x="400940" y="328502"/>
                    <a:pt x="351036" y="308318"/>
                    <a:pt x="313792" y="272148"/>
                  </a:cubicBezTo>
                  <a:lnTo>
                    <a:pt x="287741" y="246945"/>
                  </a:lnTo>
                  <a:cubicBezTo>
                    <a:pt x="324988" y="190305"/>
                    <a:pt x="317326" y="115291"/>
                    <a:pt x="269396" y="67351"/>
                  </a:cubicBezTo>
                  <a:lnTo>
                    <a:pt x="202044" y="0"/>
                  </a:lnTo>
                  <a:lnTo>
                    <a:pt x="0" y="202063"/>
                  </a:lnTo>
                  <a:lnTo>
                    <a:pt x="67351" y="269415"/>
                  </a:lnTo>
                  <a:cubicBezTo>
                    <a:pt x="115430" y="317486"/>
                    <a:pt x="190724" y="325020"/>
                    <a:pt x="247374" y="287426"/>
                  </a:cubicBezTo>
                  <a:lnTo>
                    <a:pt x="274044" y="313230"/>
                  </a:lnTo>
                  <a:cubicBezTo>
                    <a:pt x="321934" y="359735"/>
                    <a:pt x="386102" y="385685"/>
                    <a:pt x="452857" y="385543"/>
                  </a:cubicBezTo>
                  <a:lnTo>
                    <a:pt x="484222" y="385543"/>
                  </a:lnTo>
                  <a:lnTo>
                    <a:pt x="484222" y="3283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KR"/>
            </a:p>
          </p:txBody>
        </p:sp>
        <p:sp>
          <p:nvSpPr>
            <p:cNvPr id="13" name="TextBox 26">
              <a:extLst>
                <a:ext uri="{FF2B5EF4-FFF2-40B4-BE49-F238E27FC236}">
                  <a16:creationId xmlns:a16="http://schemas.microsoft.com/office/drawing/2014/main" id="{162855E2-6B10-6891-2DDC-4C0F346CB5A1}"/>
                </a:ext>
              </a:extLst>
            </p:cNvPr>
            <p:cNvSpPr txBox="1"/>
            <p:nvPr/>
          </p:nvSpPr>
          <p:spPr>
            <a:xfrm>
              <a:off x="10155045" y="2337077"/>
              <a:ext cx="1605117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getWeather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BE1E3F40-4176-7100-2E41-B582742A51C4}"/>
                </a:ext>
              </a:extLst>
            </p:cNvPr>
            <p:cNvSpPr txBox="1"/>
            <p:nvPr/>
          </p:nvSpPr>
          <p:spPr>
            <a:xfrm>
              <a:off x="10117873" y="3054407"/>
              <a:ext cx="1898087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sendMessage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6E182DCD-C042-140A-B1A5-C3C77383C13A}"/>
                </a:ext>
              </a:extLst>
            </p:cNvPr>
            <p:cNvSpPr txBox="1"/>
            <p:nvPr/>
          </p:nvSpPr>
          <p:spPr>
            <a:xfrm>
              <a:off x="10155045" y="3771738"/>
              <a:ext cx="1460485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bookTrain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  <p:sp>
          <p:nvSpPr>
            <p:cNvPr id="16" name="TextBox 26">
              <a:extLst>
                <a:ext uri="{FF2B5EF4-FFF2-40B4-BE49-F238E27FC236}">
                  <a16:creationId xmlns:a16="http://schemas.microsoft.com/office/drawing/2014/main" id="{3A08B3E3-3374-1CB8-4A95-698996DE3CB9}"/>
                </a:ext>
              </a:extLst>
            </p:cNvPr>
            <p:cNvSpPr txBox="1"/>
            <p:nvPr/>
          </p:nvSpPr>
          <p:spPr>
            <a:xfrm>
              <a:off x="10155045" y="4425545"/>
              <a:ext cx="1538359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932742">
                <a:defRPr sz="1400">
                  <a:latin typeface="Segoe UI Variable Static Displa"/>
                  <a:ea typeface="Segoe UI Variable Static Displa"/>
                  <a:cs typeface="Segoe UI Variable Static Displa"/>
                  <a:sym typeface="Segoe UI Variable Static Display"/>
                </a:defRPr>
              </a:lvl1pPr>
            </a:lstStyle>
            <a:p>
              <a:pPr algn="ctr" hangingPunct="0"/>
              <a:r>
                <a:rPr lang="en-US" altLang="ko-KR" sz="2000" kern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searchBing</a:t>
              </a:r>
              <a:r>
                <a:rPr lang="en-US" altLang="ko-KR" sz="2000" kern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egoe Sans Display" pitchFamily="2" charset="0"/>
                </a:rPr>
                <a:t>( )</a:t>
              </a:r>
              <a:endParaRPr lang="ko" sz="20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67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E79D6-B8C3-619C-4C8F-F1ACE9A95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leather jacket&#10;&#10;AI-generated content may be incorrect.">
            <a:extLst>
              <a:ext uri="{FF2B5EF4-FFF2-40B4-BE49-F238E27FC236}">
                <a16:creationId xmlns:a16="http://schemas.microsoft.com/office/drawing/2014/main" id="{B75B9347-8033-B7DE-BEBA-AD76488F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6780119"/>
            <a:ext cx="7772400" cy="43719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298560-0887-EAA3-E6C0-E3A94D277AEF}"/>
              </a:ext>
            </a:extLst>
          </p:cNvPr>
          <p:cNvSpPr/>
          <p:nvPr/>
        </p:nvSpPr>
        <p:spPr>
          <a:xfrm>
            <a:off x="1469065" y="2376377"/>
            <a:ext cx="2105247" cy="2105247"/>
          </a:xfrm>
          <a:prstGeom prst="ellipse">
            <a:avLst/>
          </a:prstGeom>
          <a:solidFill>
            <a:srgbClr val="2957E3"/>
          </a:solidFill>
          <a:ln>
            <a:noFill/>
          </a:ln>
          <a:effectLst>
            <a:outerShdw blurRad="242808" dist="107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latin typeface="Freesentation 7 Bold" pitchFamily="2" charset="-127"/>
                <a:ea typeface="Freesentation 7 Bold" pitchFamily="2" charset="-127"/>
              </a:rPr>
              <a:t>AI Agent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A4864D-A870-58DD-A4FC-61CE830F8479}"/>
              </a:ext>
            </a:extLst>
          </p:cNvPr>
          <p:cNvSpPr/>
          <p:nvPr/>
        </p:nvSpPr>
        <p:spPr>
          <a:xfrm>
            <a:off x="8617689" y="2376377"/>
            <a:ext cx="2105247" cy="2105247"/>
          </a:xfrm>
          <a:prstGeom prst="ellipse">
            <a:avLst/>
          </a:prstGeom>
          <a:solidFill>
            <a:srgbClr val="2957E3"/>
          </a:solidFill>
          <a:ln>
            <a:noFill/>
          </a:ln>
          <a:effectLst>
            <a:outerShdw blurRad="242808" dist="107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latin typeface="Freesentation 7 Bold" pitchFamily="2" charset="-127"/>
                <a:ea typeface="Freesentation 7 Bold" pitchFamily="2" charset="-127"/>
              </a:rPr>
              <a:t>MCP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D42D8E-E155-2382-7101-F9270549E364}"/>
              </a:ext>
            </a:extLst>
          </p:cNvPr>
          <p:cNvSpPr/>
          <p:nvPr/>
        </p:nvSpPr>
        <p:spPr>
          <a:xfrm>
            <a:off x="5043377" y="2376377"/>
            <a:ext cx="2105247" cy="2105247"/>
          </a:xfrm>
          <a:prstGeom prst="ellipse">
            <a:avLst/>
          </a:prstGeom>
          <a:solidFill>
            <a:srgbClr val="2957E3"/>
          </a:solidFill>
          <a:ln>
            <a:noFill/>
          </a:ln>
          <a:effectLst>
            <a:outerShdw blurRad="242808" dist="107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latin typeface="Freesentation 7 Bold" pitchFamily="2" charset="-127"/>
                <a:ea typeface="Freesentation 7 Bold" pitchFamily="2" charset="-127"/>
              </a:rPr>
              <a:t>Semantic</a:t>
            </a:r>
          </a:p>
          <a:p>
            <a:pPr algn="ctr"/>
            <a:r>
              <a:rPr lang="en-KR" sz="2400" b="1" dirty="0">
                <a:latin typeface="Freesentation 7 Bold" pitchFamily="2" charset="-127"/>
                <a:ea typeface="Freesentation 7 Bold" pitchFamily="2" charset="-127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78143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675F7-8538-4DFE-F50E-1F29B5E2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F9D87B-D7EA-B32A-E122-AC4B18B08969}"/>
              </a:ext>
            </a:extLst>
          </p:cNvPr>
          <p:cNvGrpSpPr/>
          <p:nvPr/>
        </p:nvGrpSpPr>
        <p:grpSpPr>
          <a:xfrm>
            <a:off x="5286207" y="2679878"/>
            <a:ext cx="1618568" cy="1618568"/>
            <a:chOff x="5182129" y="2374390"/>
            <a:chExt cx="1618568" cy="16185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4E27576-978F-4DB6-6FEC-F15E82C19F89}"/>
                </a:ext>
              </a:extLst>
            </p:cNvPr>
            <p:cNvSpPr/>
            <p:nvPr/>
          </p:nvSpPr>
          <p:spPr bwMode="auto">
            <a:xfrm>
              <a:off x="5182129" y="2374390"/>
              <a:ext cx="1618568" cy="1618568"/>
            </a:xfrm>
            <a:prstGeom prst="ellips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0C5F595-E52E-562A-AFB7-EFA12EEDA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294" y="2580469"/>
              <a:ext cx="416238" cy="416238"/>
            </a:xfrm>
            <a:prstGeom prst="rect">
              <a:avLst/>
            </a:prstGeom>
          </p:spPr>
        </p:pic>
      </p:grpSp>
      <p:sp>
        <p:nvSpPr>
          <p:cNvPr id="5" name="TextBox 26">
            <a:extLst>
              <a:ext uri="{FF2B5EF4-FFF2-40B4-BE49-F238E27FC236}">
                <a16:creationId xmlns:a16="http://schemas.microsoft.com/office/drawing/2014/main" id="{FBE17DB9-EBF8-288B-DCE9-DA17968B64E0}"/>
              </a:ext>
            </a:extLst>
          </p:cNvPr>
          <p:cNvSpPr txBox="1"/>
          <p:nvPr/>
        </p:nvSpPr>
        <p:spPr>
          <a:xfrm>
            <a:off x="4497331" y="4579433"/>
            <a:ext cx="319632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서울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…</a:t>
            </a:r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 </a:t>
            </a:r>
            <a:r>
              <a:rPr lang="ko-KR" altLang="en-US" sz="28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뭐요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?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024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E7ECF3-3CDB-0D17-414D-8D36E938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AF3FB2-7822-9809-7388-E4E191B7F241}"/>
              </a:ext>
            </a:extLst>
          </p:cNvPr>
          <p:cNvGrpSpPr/>
          <p:nvPr/>
        </p:nvGrpSpPr>
        <p:grpSpPr>
          <a:xfrm>
            <a:off x="3368197" y="2679878"/>
            <a:ext cx="1618568" cy="1618568"/>
            <a:chOff x="5182129" y="2374390"/>
            <a:chExt cx="1618568" cy="16185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6CD1E5F-A69D-DDB6-89E7-1C1CADF3C0DD}"/>
                </a:ext>
              </a:extLst>
            </p:cNvPr>
            <p:cNvSpPr/>
            <p:nvPr/>
          </p:nvSpPr>
          <p:spPr bwMode="auto">
            <a:xfrm>
              <a:off x="5182129" y="2374390"/>
              <a:ext cx="1618568" cy="1618568"/>
            </a:xfrm>
            <a:prstGeom prst="ellipse">
              <a:avLst/>
            </a:prstGeom>
            <a:solidFill>
              <a:srgbClr val="FFB900">
                <a:alpha val="3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>
                      <a:alpha val="30000"/>
                    </a:schemeClr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7788472-B34E-E9E5-45F3-9C2026F16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294" y="2580469"/>
              <a:ext cx="416238" cy="416238"/>
            </a:xfrm>
            <a:prstGeom prst="rect">
              <a:avLst/>
            </a:prstGeom>
          </p:spPr>
        </p:pic>
      </p:grpSp>
      <p:sp>
        <p:nvSpPr>
          <p:cNvPr id="5" name="TextBox 26">
            <a:extLst>
              <a:ext uri="{FF2B5EF4-FFF2-40B4-BE49-F238E27FC236}">
                <a16:creationId xmlns:a16="http://schemas.microsoft.com/office/drawing/2014/main" id="{F76DC587-1CC1-7052-BE87-0413A491FE03}"/>
              </a:ext>
            </a:extLst>
          </p:cNvPr>
          <p:cNvSpPr txBox="1"/>
          <p:nvPr/>
        </p:nvSpPr>
        <p:spPr>
          <a:xfrm>
            <a:off x="2579321" y="4579433"/>
            <a:ext cx="319632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>
                    <a:alpha val="30000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서울</a:t>
            </a:r>
            <a:r>
              <a:rPr lang="en-US" altLang="ko-KR" sz="2800" kern="0">
                <a:solidFill>
                  <a:srgbClr val="000000">
                    <a:alpha val="30000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…</a:t>
            </a:r>
            <a:r>
              <a:rPr lang="ko-KR" altLang="en-US" sz="2800" kern="0">
                <a:solidFill>
                  <a:srgbClr val="000000">
                    <a:alpha val="30000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 </a:t>
            </a:r>
            <a:r>
              <a:rPr lang="ko-KR" altLang="en-US" sz="2800" kern="0" err="1">
                <a:solidFill>
                  <a:srgbClr val="000000">
                    <a:alpha val="30000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뭐요</a:t>
            </a:r>
            <a:r>
              <a:rPr lang="en-US" altLang="ko-KR" sz="2800" kern="0">
                <a:solidFill>
                  <a:srgbClr val="000000">
                    <a:alpha val="30000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?</a:t>
            </a:r>
            <a:endParaRPr lang="ko" sz="2800" kern="0">
              <a:solidFill>
                <a:srgbClr val="000000">
                  <a:alpha val="30000"/>
                </a:srgbClr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6" name="Graphic 5" descr="Scroll with solid fill">
            <a:extLst>
              <a:ext uri="{FF2B5EF4-FFF2-40B4-BE49-F238E27FC236}">
                <a16:creationId xmlns:a16="http://schemas.microsoft.com/office/drawing/2014/main" id="{CC86CAB4-1380-29D2-1BEF-914B3CA65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5237" y="2679878"/>
            <a:ext cx="1618567" cy="1618567"/>
          </a:xfrm>
          <a:prstGeom prst="rect">
            <a:avLst/>
          </a:prstGeom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DEDA5D35-E547-21C3-BDBA-2ABC69336BE5}"/>
              </a:ext>
            </a:extLst>
          </p:cNvPr>
          <p:cNvSpPr txBox="1"/>
          <p:nvPr/>
        </p:nvSpPr>
        <p:spPr>
          <a:xfrm>
            <a:off x="6975434" y="4579433"/>
            <a:ext cx="207817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b="1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ChatHistory</a:t>
            </a:r>
            <a:endParaRPr lang="ko" sz="2800" b="1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252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A9E960-B3BB-7545-8BD3-A01BD1D6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93590B-B6D7-DD70-2A33-7436C2081C24}"/>
              </a:ext>
            </a:extLst>
          </p:cNvPr>
          <p:cNvGrpSpPr/>
          <p:nvPr/>
        </p:nvGrpSpPr>
        <p:grpSpPr>
          <a:xfrm>
            <a:off x="3368197" y="2679878"/>
            <a:ext cx="1618568" cy="1618568"/>
            <a:chOff x="5182129" y="2374390"/>
            <a:chExt cx="1618568" cy="16185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F3139DA-5972-D3E7-86FE-5E68EA932560}"/>
                </a:ext>
              </a:extLst>
            </p:cNvPr>
            <p:cNvSpPr/>
            <p:nvPr/>
          </p:nvSpPr>
          <p:spPr bwMode="auto">
            <a:xfrm>
              <a:off x="5182129" y="2374390"/>
              <a:ext cx="1618568" cy="1618568"/>
            </a:xfrm>
            <a:prstGeom prst="ellips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05BAE73-5758-85C5-DC35-FA7617445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294" y="2580469"/>
              <a:ext cx="416238" cy="416238"/>
            </a:xfrm>
            <a:prstGeom prst="rect">
              <a:avLst/>
            </a:prstGeom>
          </p:spPr>
        </p:pic>
      </p:grpSp>
      <p:sp>
        <p:nvSpPr>
          <p:cNvPr id="5" name="TextBox 26">
            <a:extLst>
              <a:ext uri="{FF2B5EF4-FFF2-40B4-BE49-F238E27FC236}">
                <a16:creationId xmlns:a16="http://schemas.microsoft.com/office/drawing/2014/main" id="{A49CFF04-5C56-71EF-5C43-242DDC5325C2}"/>
              </a:ext>
            </a:extLst>
          </p:cNvPr>
          <p:cNvSpPr txBox="1"/>
          <p:nvPr/>
        </p:nvSpPr>
        <p:spPr>
          <a:xfrm>
            <a:off x="1757502" y="4504525"/>
            <a:ext cx="4839958" cy="1209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>
              <a:lnSpc>
                <a:spcPct val="150000"/>
              </a:lnSpc>
            </a:pPr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아까 대구 날씨 물어봤었으니</a:t>
            </a:r>
            <a:endParaRPr lang="en-US" altLang="ko-KR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  <a:p>
            <a:pPr algn="ctr" hangingPunct="0">
              <a:lnSpc>
                <a:spcPct val="150000"/>
              </a:lnSpc>
            </a:pPr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서울의 날씨를 </a:t>
            </a:r>
            <a:r>
              <a:rPr lang="ko-KR" altLang="en-US" sz="28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묻는거구나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…!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6" name="Graphic 5" descr="Scroll with solid fill">
            <a:extLst>
              <a:ext uri="{FF2B5EF4-FFF2-40B4-BE49-F238E27FC236}">
                <a16:creationId xmlns:a16="http://schemas.microsoft.com/office/drawing/2014/main" id="{AE1542DA-D1F8-5974-750B-F05BB53A9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5237" y="2679878"/>
            <a:ext cx="1618567" cy="1618567"/>
          </a:xfrm>
          <a:prstGeom prst="rect">
            <a:avLst/>
          </a:prstGeom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E287F626-0E65-2460-9576-572A96B976BF}"/>
              </a:ext>
            </a:extLst>
          </p:cNvPr>
          <p:cNvSpPr txBox="1"/>
          <p:nvPr/>
        </p:nvSpPr>
        <p:spPr>
          <a:xfrm>
            <a:off x="6975434" y="4579433"/>
            <a:ext cx="207817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b="1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ChatHistory</a:t>
            </a:r>
            <a:endParaRPr lang="ko" sz="2800" b="1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58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03A54-21A9-2DCA-69AC-88E4C8D52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750096-0ABB-144B-6D28-A4FCCDA38934}"/>
              </a:ext>
            </a:extLst>
          </p:cNvPr>
          <p:cNvGrpSpPr/>
          <p:nvPr/>
        </p:nvGrpSpPr>
        <p:grpSpPr>
          <a:xfrm>
            <a:off x="7003494" y="2679878"/>
            <a:ext cx="1618568" cy="1618568"/>
            <a:chOff x="5182129" y="2374390"/>
            <a:chExt cx="1618568" cy="16185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0C90C66-DAB8-7A26-FFA4-C52239A5C91D}"/>
                </a:ext>
              </a:extLst>
            </p:cNvPr>
            <p:cNvSpPr/>
            <p:nvPr/>
          </p:nvSpPr>
          <p:spPr bwMode="auto">
            <a:xfrm>
              <a:off x="5182129" y="2374390"/>
              <a:ext cx="1618568" cy="1618568"/>
            </a:xfrm>
            <a:prstGeom prst="ellips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D61885-7121-0BBE-7130-9ECB971C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294" y="2580469"/>
              <a:ext cx="416238" cy="416238"/>
            </a:xfrm>
            <a:prstGeom prst="rect">
              <a:avLst/>
            </a:prstGeom>
          </p:spPr>
        </p:pic>
      </p:grp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7FA3ADD5-91B8-43D4-146B-FC31B18AA3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1610" y="2278566"/>
            <a:ext cx="2300868" cy="2300868"/>
          </a:xfrm>
          <a:prstGeom prst="rect">
            <a:avLst/>
          </a:prstGeom>
        </p:spPr>
      </p:pic>
      <p:sp>
        <p:nvSpPr>
          <p:cNvPr id="6" name="TextBox 26">
            <a:extLst>
              <a:ext uri="{FF2B5EF4-FFF2-40B4-BE49-F238E27FC236}">
                <a16:creationId xmlns:a16="http://schemas.microsoft.com/office/drawing/2014/main" id="{37912CF1-B626-D490-FB6F-785BAFE8457D}"/>
              </a:ext>
            </a:extLst>
          </p:cNvPr>
          <p:cNvSpPr txBox="1"/>
          <p:nvPr/>
        </p:nvSpPr>
        <p:spPr>
          <a:xfrm>
            <a:off x="1840045" y="4512527"/>
            <a:ext cx="512399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인터넷에서 검색해줘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18222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F2C30-2480-30A0-C637-83029AE94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260059-903F-4AFE-FFC2-BCCCB636858F}"/>
              </a:ext>
            </a:extLst>
          </p:cNvPr>
          <p:cNvGrpSpPr/>
          <p:nvPr/>
        </p:nvGrpSpPr>
        <p:grpSpPr>
          <a:xfrm>
            <a:off x="5286207" y="2619716"/>
            <a:ext cx="1618568" cy="1618568"/>
            <a:chOff x="5182129" y="2374390"/>
            <a:chExt cx="1618568" cy="16185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6EC9028-A3ED-4E2A-90D0-F144D5183F9A}"/>
                </a:ext>
              </a:extLst>
            </p:cNvPr>
            <p:cNvSpPr/>
            <p:nvPr/>
          </p:nvSpPr>
          <p:spPr bwMode="auto">
            <a:xfrm>
              <a:off x="5182129" y="2374390"/>
              <a:ext cx="1618568" cy="1618568"/>
            </a:xfrm>
            <a:prstGeom prst="ellips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CBA9EEE-4468-DB46-691E-6A74C4368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294" y="2580469"/>
              <a:ext cx="416238" cy="416238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C0393838-E1CF-43FD-932D-007486F20D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0612" y="1219595"/>
            <a:ext cx="2432543" cy="16955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1C54A1-4515-4557-49FB-7D4E0E18FA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679074" y="3942841"/>
            <a:ext cx="815616" cy="108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4E590DE-A000-39D4-0819-C1BF56B4B1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695539" y="3941488"/>
            <a:ext cx="1080000" cy="108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AF77A7-544C-5C1F-8C6C-3BC4826C2E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53307" y="1539716"/>
            <a:ext cx="964465" cy="1080000"/>
          </a:xfrm>
          <a:prstGeom prst="rect">
            <a:avLst/>
          </a:prstGeom>
        </p:spPr>
      </p:pic>
      <p:sp>
        <p:nvSpPr>
          <p:cNvPr id="9" name="TextBox 26">
            <a:extLst>
              <a:ext uri="{FF2B5EF4-FFF2-40B4-BE49-F238E27FC236}">
                <a16:creationId xmlns:a16="http://schemas.microsoft.com/office/drawing/2014/main" id="{C93C69B5-0D19-4593-0A94-44CCA495876D}"/>
              </a:ext>
            </a:extLst>
          </p:cNvPr>
          <p:cNvSpPr txBox="1"/>
          <p:nvPr/>
        </p:nvSpPr>
        <p:spPr>
          <a:xfrm>
            <a:off x="1488722" y="2823324"/>
            <a:ext cx="319632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Azure Cosmos DB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FD6C9803-5E11-F633-4953-9F8721892D51}"/>
              </a:ext>
            </a:extLst>
          </p:cNvPr>
          <p:cNvSpPr txBox="1"/>
          <p:nvPr/>
        </p:nvSpPr>
        <p:spPr>
          <a:xfrm>
            <a:off x="8463017" y="2823324"/>
            <a:ext cx="154504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Pinecone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B4642C77-BE9D-EC93-B76A-B8395B19509E}"/>
              </a:ext>
            </a:extLst>
          </p:cNvPr>
          <p:cNvSpPr txBox="1"/>
          <p:nvPr/>
        </p:nvSpPr>
        <p:spPr>
          <a:xfrm>
            <a:off x="2384097" y="5280584"/>
            <a:ext cx="140557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Bing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C35E4233-BC32-6F27-C226-DB5F65F89C3A}"/>
              </a:ext>
            </a:extLst>
          </p:cNvPr>
          <p:cNvSpPr txBox="1"/>
          <p:nvPr/>
        </p:nvSpPr>
        <p:spPr>
          <a:xfrm>
            <a:off x="8463017" y="5280584"/>
            <a:ext cx="154504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Google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907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5F1F55-CDC8-5303-6B37-B7F983212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FAC5AE-1771-25E0-ECB9-DE8C5552947D}"/>
              </a:ext>
            </a:extLst>
          </p:cNvPr>
          <p:cNvGrpSpPr/>
          <p:nvPr/>
        </p:nvGrpSpPr>
        <p:grpSpPr>
          <a:xfrm>
            <a:off x="7367768" y="2619716"/>
            <a:ext cx="1618568" cy="1618568"/>
            <a:chOff x="5182129" y="2374390"/>
            <a:chExt cx="1618568" cy="16185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AD04067-E49A-A385-B55B-35EA6FCF7B50}"/>
                </a:ext>
              </a:extLst>
            </p:cNvPr>
            <p:cNvSpPr/>
            <p:nvPr/>
          </p:nvSpPr>
          <p:spPr bwMode="auto">
            <a:xfrm>
              <a:off x="5182129" y="2374390"/>
              <a:ext cx="1618568" cy="1618568"/>
            </a:xfrm>
            <a:prstGeom prst="ellips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3BDAD84-DC58-B91A-B561-4328FAD0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294" y="2580469"/>
              <a:ext cx="416238" cy="416238"/>
            </a:xfrm>
            <a:prstGeom prst="rect">
              <a:avLst/>
            </a:prstGeom>
          </p:spPr>
        </p:pic>
      </p:grpSp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C3FD17E4-21C1-34B7-93A2-5B2047110F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6927" y="2278566"/>
            <a:ext cx="2300868" cy="2300868"/>
          </a:xfrm>
          <a:prstGeom prst="rect">
            <a:avLst/>
          </a:prstGeom>
        </p:spPr>
      </p:pic>
      <p:sp>
        <p:nvSpPr>
          <p:cNvPr id="6" name="TextBox 26">
            <a:extLst>
              <a:ext uri="{FF2B5EF4-FFF2-40B4-BE49-F238E27FC236}">
                <a16:creationId xmlns:a16="http://schemas.microsoft.com/office/drawing/2014/main" id="{F3164FC2-E0C8-87E2-33D1-262C6ABB09F1}"/>
              </a:ext>
            </a:extLst>
          </p:cNvPr>
          <p:cNvSpPr txBox="1"/>
          <p:nvPr/>
        </p:nvSpPr>
        <p:spPr>
          <a:xfrm>
            <a:off x="2117556" y="4556981"/>
            <a:ext cx="419961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제품 기획도 가능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…?</a:t>
            </a:r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 </a:t>
            </a:r>
            <a:r>
              <a:rPr lang="ko-KR" altLang="en-US" sz="28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ㅎㅎ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84CA2220-E0DF-3E07-1DBA-D0FA9A4DA6F6}"/>
              </a:ext>
            </a:extLst>
          </p:cNvPr>
          <p:cNvSpPr txBox="1"/>
          <p:nvPr/>
        </p:nvSpPr>
        <p:spPr>
          <a:xfrm>
            <a:off x="7531551" y="4556981"/>
            <a:ext cx="154376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못해요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….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54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C727A-81AD-C80B-A600-21B9942AB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6B5233F-A590-62C2-BB2A-7DB1ED0C901C}"/>
              </a:ext>
            </a:extLst>
          </p:cNvPr>
          <p:cNvGrpSpPr/>
          <p:nvPr/>
        </p:nvGrpSpPr>
        <p:grpSpPr>
          <a:xfrm>
            <a:off x="6323132" y="1479319"/>
            <a:ext cx="1618568" cy="1618568"/>
            <a:chOff x="6394294" y="1460207"/>
            <a:chExt cx="1618568" cy="161856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BD99C4E-A7A3-2470-3EB3-BB73F5323B52}"/>
                </a:ext>
              </a:extLst>
            </p:cNvPr>
            <p:cNvSpPr/>
            <p:nvPr/>
          </p:nvSpPr>
          <p:spPr bwMode="auto">
            <a:xfrm>
              <a:off x="6394294" y="1460207"/>
              <a:ext cx="1618568" cy="1618568"/>
            </a:xfrm>
            <a:prstGeom prst="ellipse">
              <a:avLst/>
            </a:prstGeom>
            <a:solidFill>
              <a:srgbClr val="00B4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CAC09FA-EE83-0CB7-461B-2A8B23BB6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95459" y="1666286"/>
              <a:ext cx="416238" cy="416238"/>
            </a:xfrm>
            <a:prstGeom prst="rect">
              <a:avLst/>
            </a:prstGeom>
          </p:spPr>
        </p:pic>
      </p:grp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53E4C04E-8115-0E21-61B0-28CAAE440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8908" y="2278566"/>
            <a:ext cx="2300868" cy="2300868"/>
          </a:xfrm>
          <a:prstGeom prst="rect">
            <a:avLst/>
          </a:prstGeom>
        </p:spPr>
      </p:pic>
      <p:sp>
        <p:nvSpPr>
          <p:cNvPr id="8" name="TextBox 26">
            <a:extLst>
              <a:ext uri="{FF2B5EF4-FFF2-40B4-BE49-F238E27FC236}">
                <a16:creationId xmlns:a16="http://schemas.microsoft.com/office/drawing/2014/main" id="{FF000913-A4CA-7030-E082-CEA8521B4C97}"/>
              </a:ext>
            </a:extLst>
          </p:cNvPr>
          <p:cNvSpPr txBox="1"/>
          <p:nvPr/>
        </p:nvSpPr>
        <p:spPr>
          <a:xfrm>
            <a:off x="1329537" y="4556981"/>
            <a:ext cx="419961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여럿이면 되겠지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?</a:t>
            </a:r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 파이팅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!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B78165-262D-B696-606F-F5BA254D509B}"/>
              </a:ext>
            </a:extLst>
          </p:cNvPr>
          <p:cNvGrpSpPr/>
          <p:nvPr/>
        </p:nvGrpSpPr>
        <p:grpSpPr>
          <a:xfrm>
            <a:off x="8769105" y="1466309"/>
            <a:ext cx="1618568" cy="1618568"/>
            <a:chOff x="5182129" y="2374390"/>
            <a:chExt cx="1618568" cy="16185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9E55E3-E274-5408-D964-67F1296984DF}"/>
                </a:ext>
              </a:extLst>
            </p:cNvPr>
            <p:cNvSpPr/>
            <p:nvPr/>
          </p:nvSpPr>
          <p:spPr bwMode="auto">
            <a:xfrm>
              <a:off x="5182129" y="2374390"/>
              <a:ext cx="1618568" cy="1618568"/>
            </a:xfrm>
            <a:prstGeom prst="ellips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KR" sz="2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Kernel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21A0889-643E-CCE9-275F-4608055A1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294" y="2580469"/>
              <a:ext cx="416238" cy="416238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49537F73-6E39-3CA8-1DCA-030512F9651B}"/>
              </a:ext>
            </a:extLst>
          </p:cNvPr>
          <p:cNvSpPr/>
          <p:nvPr/>
        </p:nvSpPr>
        <p:spPr bwMode="auto">
          <a:xfrm>
            <a:off x="8769105" y="3773124"/>
            <a:ext cx="1618568" cy="1618568"/>
          </a:xfrm>
          <a:prstGeom prst="ellipse">
            <a:avLst/>
          </a:prstGeom>
          <a:solidFill>
            <a:srgbClr val="9940D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KR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Kernel</a:t>
            </a: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92209016-DCED-F2A1-59B3-5AF54C45078F}"/>
              </a:ext>
            </a:extLst>
          </p:cNvPr>
          <p:cNvSpPr txBox="1"/>
          <p:nvPr/>
        </p:nvSpPr>
        <p:spPr>
          <a:xfrm>
            <a:off x="5933072" y="3165125"/>
            <a:ext cx="239868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아이디어 구상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AA17FE6B-8C84-2442-B275-6DA5E67FC843}"/>
              </a:ext>
            </a:extLst>
          </p:cNvPr>
          <p:cNvSpPr txBox="1"/>
          <p:nvPr/>
        </p:nvSpPr>
        <p:spPr>
          <a:xfrm>
            <a:off x="9176014" y="5506627"/>
            <a:ext cx="80474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검토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5775F77B-A9E3-275B-D520-7C7B2C36E60B}"/>
              </a:ext>
            </a:extLst>
          </p:cNvPr>
          <p:cNvSpPr txBox="1"/>
          <p:nvPr/>
        </p:nvSpPr>
        <p:spPr>
          <a:xfrm>
            <a:off x="6573103" y="5573865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디자인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0305D0-6EF0-B946-4D4D-758929DA9B75}"/>
              </a:ext>
            </a:extLst>
          </p:cNvPr>
          <p:cNvGrpSpPr/>
          <p:nvPr/>
        </p:nvGrpSpPr>
        <p:grpSpPr>
          <a:xfrm>
            <a:off x="6323132" y="3888059"/>
            <a:ext cx="1618568" cy="1618568"/>
            <a:chOff x="7111151" y="3888059"/>
            <a:chExt cx="1618568" cy="161856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499529-DD4A-A0E4-E0CE-771C3C51D157}"/>
                </a:ext>
              </a:extLst>
            </p:cNvPr>
            <p:cNvGrpSpPr/>
            <p:nvPr/>
          </p:nvGrpSpPr>
          <p:grpSpPr>
            <a:xfrm>
              <a:off x="7111151" y="3888059"/>
              <a:ext cx="1618568" cy="1618568"/>
              <a:chOff x="5182129" y="2374390"/>
              <a:chExt cx="1618568" cy="1618568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3D3E866-515A-CACF-791D-E939BE074E2E}"/>
                  </a:ext>
                </a:extLst>
              </p:cNvPr>
              <p:cNvSpPr/>
              <p:nvPr/>
            </p:nvSpPr>
            <p:spPr bwMode="auto">
              <a:xfrm>
                <a:off x="5182129" y="2374390"/>
                <a:ext cx="1618568" cy="1618568"/>
              </a:xfrm>
              <a:prstGeom prst="ellipse">
                <a:avLst/>
              </a:prstGeom>
              <a:solidFill>
                <a:srgbClr val="2957E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KR" sz="2000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Kernel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14486E0B-B7A8-FAA3-92FD-FED61BC4F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783294" y="2580469"/>
                <a:ext cx="416238" cy="416238"/>
              </a:xfrm>
              <a:prstGeom prst="rect">
                <a:avLst/>
              </a:prstGeom>
            </p:spPr>
          </p:pic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457FB72-AE9F-E7EE-C6A7-D4E966D19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10954" y="3980550"/>
              <a:ext cx="417600" cy="417600"/>
            </a:xfrm>
            <a:prstGeom prst="rect">
              <a:avLst/>
            </a:prstGeom>
          </p:spPr>
        </p:pic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A3101422-3D72-8EAE-E8E0-EF51B6AB59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8908" y="3980550"/>
            <a:ext cx="417600" cy="417600"/>
          </a:xfrm>
          <a:prstGeom prst="rect">
            <a:avLst/>
          </a:prstGeom>
        </p:spPr>
      </p:pic>
      <p:sp>
        <p:nvSpPr>
          <p:cNvPr id="22" name="TextBox 26">
            <a:extLst>
              <a:ext uri="{FF2B5EF4-FFF2-40B4-BE49-F238E27FC236}">
                <a16:creationId xmlns:a16="http://schemas.microsoft.com/office/drawing/2014/main" id="{06A8F5B7-7107-BC80-793E-5F83E192BE00}"/>
              </a:ext>
            </a:extLst>
          </p:cNvPr>
          <p:cNvSpPr txBox="1"/>
          <p:nvPr/>
        </p:nvSpPr>
        <p:spPr>
          <a:xfrm>
            <a:off x="9018395" y="3170190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마케팅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7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81A741-9350-A374-8205-4AD4928F5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58445D-D744-619F-109D-68342FD9BAC9}"/>
              </a:ext>
            </a:extLst>
          </p:cNvPr>
          <p:cNvGrpSpPr/>
          <p:nvPr/>
        </p:nvGrpSpPr>
        <p:grpSpPr>
          <a:xfrm>
            <a:off x="618912" y="997530"/>
            <a:ext cx="8186006" cy="5286742"/>
            <a:chOff x="406774" y="785629"/>
            <a:chExt cx="8186006" cy="5286742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9A20115A-1D66-DE8A-1173-F66CE433E3BC}"/>
                </a:ext>
              </a:extLst>
            </p:cNvPr>
            <p:cNvSpPr/>
            <p:nvPr/>
          </p:nvSpPr>
          <p:spPr bwMode="auto">
            <a:xfrm rot="16200000">
              <a:off x="6410640" y="2073743"/>
              <a:ext cx="2103863" cy="2260417"/>
            </a:xfrm>
            <a:prstGeom prst="downArrow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KR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576659-A2FA-7D7A-0132-64F5384FCAE8}"/>
                </a:ext>
              </a:extLst>
            </p:cNvPr>
            <p:cNvGrpSpPr/>
            <p:nvPr/>
          </p:nvGrpSpPr>
          <p:grpSpPr>
            <a:xfrm>
              <a:off x="406774" y="785629"/>
              <a:ext cx="6481854" cy="5286742"/>
              <a:chOff x="1507027" y="776592"/>
              <a:chExt cx="6481854" cy="528674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DD27FAD-D3AB-8BA1-3A21-904C8B5C92B3}"/>
                  </a:ext>
                </a:extLst>
              </p:cNvPr>
              <p:cNvGrpSpPr/>
              <p:nvPr/>
            </p:nvGrpSpPr>
            <p:grpSpPr>
              <a:xfrm>
                <a:off x="1507027" y="2370653"/>
                <a:ext cx="2398688" cy="2116693"/>
                <a:chOff x="4087372" y="1397544"/>
                <a:chExt cx="2398688" cy="211669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B29DBA50-2007-C81D-4404-E73A9D44F4C1}"/>
                    </a:ext>
                  </a:extLst>
                </p:cNvPr>
                <p:cNvGrpSpPr/>
                <p:nvPr/>
              </p:nvGrpSpPr>
              <p:grpSpPr>
                <a:xfrm>
                  <a:off x="4477432" y="1397544"/>
                  <a:ext cx="1618568" cy="1618568"/>
                  <a:chOff x="6394294" y="1460207"/>
                  <a:chExt cx="1618568" cy="1618568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7FE9B4A4-731D-250A-E744-619FD6BBA7D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94294" y="1460207"/>
                    <a:ext cx="1618568" cy="1618568"/>
                  </a:xfrm>
                  <a:prstGeom prst="ellipse">
                    <a:avLst/>
                  </a:prstGeom>
                  <a:solidFill>
                    <a:srgbClr val="00B4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KR" sz="2000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Kernel</a:t>
                    </a:r>
                  </a:p>
                </p:txBody>
              </p:sp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019E3662-EF01-30F9-D80A-8CE3D9BCF4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95459" y="1666286"/>
                    <a:ext cx="416238" cy="4162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TextBox 26">
                  <a:extLst>
                    <a:ext uri="{FF2B5EF4-FFF2-40B4-BE49-F238E27FC236}">
                      <a16:creationId xmlns:a16="http://schemas.microsoft.com/office/drawing/2014/main" id="{B6B63583-7A2D-4B43-6368-2B1F1FEA959C}"/>
                    </a:ext>
                  </a:extLst>
                </p:cNvPr>
                <p:cNvSpPr txBox="1"/>
                <p:nvPr/>
              </p:nvSpPr>
              <p:spPr>
                <a:xfrm>
                  <a:off x="4087372" y="3083350"/>
                  <a:ext cx="2398688" cy="430887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932742">
                    <a:defRPr sz="1400">
                      <a:latin typeface="Segoe UI Variable Static Displa"/>
                      <a:ea typeface="Segoe UI Variable Static Displa"/>
                      <a:cs typeface="Segoe UI Variable Static Displa"/>
                      <a:sym typeface="Segoe UI Variable Static Display"/>
                    </a:defRPr>
                  </a:lvl1pPr>
                </a:lstStyle>
                <a:p>
                  <a:pPr algn="ctr" hangingPunct="0"/>
                  <a:r>
                    <a:rPr lang="ko-KR" altLang="en-US" sz="2800" kern="0">
                      <a:solidFill>
                        <a:srgbClr val="000000"/>
                      </a:solidFill>
                      <a:latin typeface="프리젠테이션 4 Regular" pitchFamily="2" charset="-127"/>
                      <a:ea typeface="프리젠테이션 4 Regular" pitchFamily="2" charset="-127"/>
                      <a:cs typeface="Segoe Sans Display" pitchFamily="2" charset="0"/>
                    </a:rPr>
                    <a:t>아이디어 구상</a:t>
                  </a:r>
                  <a:endParaRPr lang="ko" sz="2800" kern="0">
                    <a:solidFill>
                      <a:srgbClr val="000000"/>
                    </a:solidFill>
                    <a:latin typeface="프리젠테이션 4 Regular" pitchFamily="2" charset="-127"/>
                    <a:ea typeface="프리젠테이션 4 Regular" pitchFamily="2" charset="-127"/>
                    <a:cs typeface="Segoe Sans Display" pitchFamily="2" charset="0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B2EDC2E-80BE-C9B4-B8F6-95DCDC2B5022}"/>
                  </a:ext>
                </a:extLst>
              </p:cNvPr>
              <p:cNvGrpSpPr/>
              <p:nvPr/>
            </p:nvGrpSpPr>
            <p:grpSpPr>
              <a:xfrm>
                <a:off x="4206297" y="3946641"/>
                <a:ext cx="1618568" cy="2116693"/>
                <a:chOff x="4477432" y="3806284"/>
                <a:chExt cx="1618568" cy="2116693"/>
              </a:xfrm>
            </p:grpSpPr>
            <p:sp>
              <p:nvSpPr>
                <p:cNvPr id="19" name="TextBox 26">
                  <a:extLst>
                    <a:ext uri="{FF2B5EF4-FFF2-40B4-BE49-F238E27FC236}">
                      <a16:creationId xmlns:a16="http://schemas.microsoft.com/office/drawing/2014/main" id="{9984C850-24A5-9977-96F9-46CDF2D56FF3}"/>
                    </a:ext>
                  </a:extLst>
                </p:cNvPr>
                <p:cNvSpPr txBox="1"/>
                <p:nvPr/>
              </p:nvSpPr>
              <p:spPr>
                <a:xfrm>
                  <a:off x="4727403" y="5492090"/>
                  <a:ext cx="1118625" cy="430887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932742">
                    <a:defRPr sz="1400">
                      <a:latin typeface="Segoe UI Variable Static Displa"/>
                      <a:ea typeface="Segoe UI Variable Static Displa"/>
                      <a:cs typeface="Segoe UI Variable Static Displa"/>
                      <a:sym typeface="Segoe UI Variable Static Display"/>
                    </a:defRPr>
                  </a:lvl1pPr>
                </a:lstStyle>
                <a:p>
                  <a:pPr algn="ctr" hangingPunct="0"/>
                  <a:r>
                    <a:rPr lang="ko-KR" altLang="en-US" sz="2800" kern="0">
                      <a:solidFill>
                        <a:srgbClr val="000000"/>
                      </a:solidFill>
                      <a:latin typeface="프리젠테이션 4 Regular" pitchFamily="2" charset="-127"/>
                      <a:ea typeface="프리젠테이션 4 Regular" pitchFamily="2" charset="-127"/>
                      <a:cs typeface="Segoe Sans Display" pitchFamily="2" charset="0"/>
                    </a:rPr>
                    <a:t>디자인</a:t>
                  </a:r>
                  <a:endParaRPr lang="ko" sz="2800" kern="0">
                    <a:solidFill>
                      <a:srgbClr val="000000"/>
                    </a:solidFill>
                    <a:latin typeface="프리젠테이션 4 Regular" pitchFamily="2" charset="-127"/>
                    <a:ea typeface="프리젠테이션 4 Regular" pitchFamily="2" charset="-127"/>
                    <a:cs typeface="Segoe Sans Display" pitchFamily="2" charset="0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1333B5D-7DDF-EF64-C8BB-3D9652956FC1}"/>
                    </a:ext>
                  </a:extLst>
                </p:cNvPr>
                <p:cNvGrpSpPr/>
                <p:nvPr/>
              </p:nvGrpSpPr>
              <p:grpSpPr>
                <a:xfrm>
                  <a:off x="4477432" y="3806284"/>
                  <a:ext cx="1618568" cy="1618568"/>
                  <a:chOff x="7111151" y="3888059"/>
                  <a:chExt cx="1618568" cy="1618568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8747FA26-8242-A5F4-C934-9222BB072E45}"/>
                      </a:ext>
                    </a:extLst>
                  </p:cNvPr>
                  <p:cNvGrpSpPr/>
                  <p:nvPr/>
                </p:nvGrpSpPr>
                <p:grpSpPr>
                  <a:xfrm>
                    <a:off x="7111151" y="3888059"/>
                    <a:ext cx="1618568" cy="1618568"/>
                    <a:chOff x="5182129" y="2374390"/>
                    <a:chExt cx="1618568" cy="1618568"/>
                  </a:xfrm>
                  <a:solidFill>
                    <a:schemeClr val="accent4">
                      <a:lumMod val="75000"/>
                    </a:schemeClr>
                  </a:solidFill>
                </p:grpSpPr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1797BE09-3DF5-B4B4-D4A9-9D0057F232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182129" y="2374390"/>
                      <a:ext cx="1618568" cy="1618568"/>
                    </a:xfrm>
                    <a:prstGeom prst="ellipse">
                      <a:avLst/>
                    </a:prstGeom>
                    <a:solidFill>
                      <a:srgbClr val="2957E3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KR" sz="2000" b="1" dirty="0">
                          <a:solidFill>
                            <a:schemeClr val="tx1"/>
                          </a:solidFill>
                          <a:ea typeface="Segoe UI" pitchFamily="34" charset="0"/>
                          <a:cs typeface="Segoe UI" pitchFamily="34" charset="0"/>
                        </a:rPr>
                        <a:t>Kernel</a:t>
                      </a:r>
                    </a:p>
                  </p:txBody>
                </p:sp>
                <p:pic>
                  <p:nvPicPr>
                    <p:cNvPr id="24" name="Graphic 23">
                      <a:extLst>
                        <a:ext uri="{FF2B5EF4-FFF2-40B4-BE49-F238E27FC236}">
                          <a16:creationId xmlns:a16="http://schemas.microsoft.com/office/drawing/2014/main" id="{273A761D-C13B-5221-D453-5D09068551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783294" y="2580469"/>
                      <a:ext cx="416238" cy="41623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" name="Graphic 21">
                    <a:extLst>
                      <a:ext uri="{FF2B5EF4-FFF2-40B4-BE49-F238E27FC236}">
                        <a16:creationId xmlns:a16="http://schemas.microsoft.com/office/drawing/2014/main" id="{7000CED3-C610-9430-7F2B-A416039C07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10954" y="3980550"/>
                    <a:ext cx="417600" cy="4176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1D75510-D75B-4A45-790B-A5145A1068EF}"/>
                  </a:ext>
                </a:extLst>
              </p:cNvPr>
              <p:cNvGrpSpPr/>
              <p:nvPr/>
            </p:nvGrpSpPr>
            <p:grpSpPr>
              <a:xfrm>
                <a:off x="6370313" y="2370653"/>
                <a:ext cx="1618568" cy="2127262"/>
                <a:chOff x="6922724" y="3715197"/>
                <a:chExt cx="1618568" cy="2127262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468C619-7EDB-2EFA-33B9-F9D3F4807B52}"/>
                    </a:ext>
                  </a:extLst>
                </p:cNvPr>
                <p:cNvSpPr/>
                <p:nvPr/>
              </p:nvSpPr>
              <p:spPr bwMode="auto">
                <a:xfrm>
                  <a:off x="6922724" y="3715197"/>
                  <a:ext cx="1618568" cy="1618568"/>
                </a:xfrm>
                <a:prstGeom prst="ellipse">
                  <a:avLst/>
                </a:prstGeom>
                <a:solidFill>
                  <a:srgbClr val="9940D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KR" sz="2000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Kernel</a:t>
                  </a:r>
                </a:p>
              </p:txBody>
            </p:sp>
            <p:sp>
              <p:nvSpPr>
                <p:cNvPr id="17" name="TextBox 26">
                  <a:extLst>
                    <a:ext uri="{FF2B5EF4-FFF2-40B4-BE49-F238E27FC236}">
                      <a16:creationId xmlns:a16="http://schemas.microsoft.com/office/drawing/2014/main" id="{024A94D5-75EB-1FDD-1231-D31A151993D4}"/>
                    </a:ext>
                  </a:extLst>
                </p:cNvPr>
                <p:cNvSpPr txBox="1"/>
                <p:nvPr/>
              </p:nvSpPr>
              <p:spPr>
                <a:xfrm>
                  <a:off x="7329633" y="5411572"/>
                  <a:ext cx="804749" cy="430887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932742">
                    <a:defRPr sz="1400">
                      <a:latin typeface="Segoe UI Variable Static Displa"/>
                      <a:ea typeface="Segoe UI Variable Static Displa"/>
                      <a:cs typeface="Segoe UI Variable Static Displa"/>
                      <a:sym typeface="Segoe UI Variable Static Display"/>
                    </a:defRPr>
                  </a:lvl1pPr>
                </a:lstStyle>
                <a:p>
                  <a:pPr algn="ctr" hangingPunct="0"/>
                  <a:r>
                    <a:rPr lang="ko-KR" altLang="en-US" sz="2800" kern="0">
                      <a:solidFill>
                        <a:srgbClr val="000000"/>
                      </a:solidFill>
                      <a:latin typeface="프리젠테이션 4 Regular" pitchFamily="2" charset="-127"/>
                      <a:ea typeface="프리젠테이션 4 Regular" pitchFamily="2" charset="-127"/>
                      <a:cs typeface="Segoe Sans Display" pitchFamily="2" charset="0"/>
                    </a:rPr>
                    <a:t>검토</a:t>
                  </a:r>
                  <a:endParaRPr lang="ko" sz="2800" kern="0">
                    <a:solidFill>
                      <a:srgbClr val="000000"/>
                    </a:solidFill>
                    <a:latin typeface="프리젠테이션 4 Regular" pitchFamily="2" charset="-127"/>
                    <a:ea typeface="프리젠테이션 4 Regular" pitchFamily="2" charset="-127"/>
                    <a:cs typeface="Segoe Sans Display" pitchFamily="2" charset="0"/>
                  </a:endParaRPr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E9CD295E-6D58-5093-B47E-DE2346BA8C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3208" y="3898775"/>
                  <a:ext cx="417600" cy="417600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6D3068D-9909-BB6D-5085-DBF5623A23B6}"/>
                  </a:ext>
                </a:extLst>
              </p:cNvPr>
              <p:cNvGrpSpPr/>
              <p:nvPr/>
            </p:nvGrpSpPr>
            <p:grpSpPr>
              <a:xfrm>
                <a:off x="4206297" y="776592"/>
                <a:ext cx="1618568" cy="2134768"/>
                <a:chOff x="6923405" y="1384534"/>
                <a:chExt cx="1618568" cy="213476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E2EE3ED9-2C0C-EFB2-39A6-A3CB05FFFDA5}"/>
                    </a:ext>
                  </a:extLst>
                </p:cNvPr>
                <p:cNvGrpSpPr/>
                <p:nvPr/>
              </p:nvGrpSpPr>
              <p:grpSpPr>
                <a:xfrm>
                  <a:off x="6923405" y="1384534"/>
                  <a:ext cx="1618568" cy="1618568"/>
                  <a:chOff x="5182129" y="2374390"/>
                  <a:chExt cx="1618568" cy="1618568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391B074-84EA-7864-F313-1C3D71EB8D6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82129" y="2374390"/>
                    <a:ext cx="1618568" cy="1618568"/>
                  </a:xfrm>
                  <a:prstGeom prst="ellipse">
                    <a:avLst/>
                  </a:prstGeom>
                  <a:solidFill>
                    <a:srgbClr val="FFB9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KR" sz="2000" b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Kernel</a:t>
                    </a:r>
                  </a:p>
                </p:txBody>
              </p:sp>
              <p:pic>
                <p:nvPicPr>
                  <p:cNvPr id="15" name="Graphic 14">
                    <a:extLst>
                      <a:ext uri="{FF2B5EF4-FFF2-40B4-BE49-F238E27FC236}">
                        <a16:creationId xmlns:a16="http://schemas.microsoft.com/office/drawing/2014/main" id="{80F3A0DB-D776-1CA2-EC17-96AD35C26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83294" y="2580469"/>
                    <a:ext cx="416238" cy="41623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" name="TextBox 26">
                  <a:extLst>
                    <a:ext uri="{FF2B5EF4-FFF2-40B4-BE49-F238E27FC236}">
                      <a16:creationId xmlns:a16="http://schemas.microsoft.com/office/drawing/2014/main" id="{1B16EE71-7047-F021-7BAD-D810AAA796D3}"/>
                    </a:ext>
                  </a:extLst>
                </p:cNvPr>
                <p:cNvSpPr txBox="1"/>
                <p:nvPr/>
              </p:nvSpPr>
              <p:spPr>
                <a:xfrm>
                  <a:off x="7172695" y="3088415"/>
                  <a:ext cx="1118625" cy="430887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defTabSz="932742">
                    <a:defRPr sz="1400">
                      <a:latin typeface="Segoe UI Variable Static Displa"/>
                      <a:ea typeface="Segoe UI Variable Static Displa"/>
                      <a:cs typeface="Segoe UI Variable Static Displa"/>
                      <a:sym typeface="Segoe UI Variable Static Display"/>
                    </a:defRPr>
                  </a:lvl1pPr>
                </a:lstStyle>
                <a:p>
                  <a:pPr algn="ctr" hangingPunct="0"/>
                  <a:r>
                    <a:rPr lang="ko-KR" altLang="en-US" sz="2800" kern="0">
                      <a:solidFill>
                        <a:srgbClr val="000000"/>
                      </a:solidFill>
                      <a:latin typeface="프리젠테이션 4 Regular" pitchFamily="2" charset="-127"/>
                      <a:ea typeface="프리젠테이션 4 Regular" pitchFamily="2" charset="-127"/>
                      <a:cs typeface="Segoe Sans Display" pitchFamily="2" charset="0"/>
                    </a:rPr>
                    <a:t>마케팅</a:t>
                  </a:r>
                  <a:endParaRPr lang="ko" sz="2800" kern="0">
                    <a:solidFill>
                      <a:srgbClr val="000000"/>
                    </a:solidFill>
                    <a:latin typeface="프리젠테이션 4 Regular" pitchFamily="2" charset="-127"/>
                    <a:ea typeface="프리젠테이션 4 Regular" pitchFamily="2" charset="-127"/>
                    <a:cs typeface="Segoe Sans Display" pitchFamily="2" charset="0"/>
                  </a:endParaRP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548C87C-7052-696B-85DF-773EC485A2E3}"/>
                  </a:ext>
                </a:extLst>
              </p:cNvPr>
              <p:cNvCxnSpPr>
                <a:stCxn id="14" idx="5"/>
                <a:endCxn id="16" idx="1"/>
              </p:cNvCxnSpPr>
              <p:nvPr/>
            </p:nvCxnSpPr>
            <p:spPr>
              <a:xfrm>
                <a:off x="5587831" y="2158126"/>
                <a:ext cx="1019516" cy="44956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EC60802-2D2A-9AEE-78C6-406327F4E698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>
                <a:off x="3515655" y="3179937"/>
                <a:ext cx="285465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6BE147C-59CF-B4F1-373D-70BF76324E0D}"/>
                  </a:ext>
                </a:extLst>
              </p:cNvPr>
              <p:cNvCxnSpPr>
                <a:cxnSpLocks/>
                <a:stCxn id="23" idx="7"/>
                <a:endCxn id="16" idx="3"/>
              </p:cNvCxnSpPr>
              <p:nvPr/>
            </p:nvCxnSpPr>
            <p:spPr>
              <a:xfrm flipV="1">
                <a:off x="5587831" y="3752187"/>
                <a:ext cx="1019516" cy="4314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9" name="Graphic 28" descr="User with solid fill">
            <a:extLst>
              <a:ext uri="{FF2B5EF4-FFF2-40B4-BE49-F238E27FC236}">
                <a16:creationId xmlns:a16="http://schemas.microsoft.com/office/drawing/2014/main" id="{68CEA47B-E9B3-8305-A939-BCE245391E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16787" y="2280909"/>
            <a:ext cx="2300868" cy="23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8C5CAB-7750-CC14-3727-47644359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39FF8A2-516A-4A94-1F74-47A729731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9889" y="3249244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21E2397-456B-8C4C-94D5-5780CBA572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5040" y="1326443"/>
            <a:ext cx="720000" cy="720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069DF3D-AD84-F536-181D-F53E793A8A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220" y="1504648"/>
            <a:ext cx="720000" cy="72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32339CD-A524-F7AE-DCC3-2CADC0F83E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85186" y="4295822"/>
            <a:ext cx="720000" cy="72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2DF745A-5E9C-2DC4-AA05-752E5390DB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94107" y="3429000"/>
            <a:ext cx="720000" cy="72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FD0124A-DBED-09A3-B76C-47E590D044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10020" y="4024391"/>
            <a:ext cx="720000" cy="72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3BA2336-633B-52D5-77FD-F00CF4B498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46872" y="1864648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75BC15-FF82-DB9C-F8CA-02BA657D2B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75040" y="5176881"/>
            <a:ext cx="720000" cy="72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D111368-F60F-BCD0-E7A1-4A7372BFF1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79052" y="2074016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99D45F-1F20-F92E-7896-03BBB46E0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975031" y="480351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A080D0-96BB-13EE-7399-1A4CDE1A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752160A-62CB-9DBF-608F-00176D8D3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9889" y="3249244"/>
            <a:ext cx="720000" cy="72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4DD37C7-FD05-FCDB-CC07-A5F8936725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5040" y="1326443"/>
            <a:ext cx="720000" cy="720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EC071DA-9F28-349A-070D-D03445708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220" y="1504648"/>
            <a:ext cx="720000" cy="72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E7F5C66-A66E-9981-E2DC-822D1BAC11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85186" y="4295822"/>
            <a:ext cx="720000" cy="72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1FDFE80-F87A-6AAF-E2C0-D0A003D5DE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94107" y="3429000"/>
            <a:ext cx="720000" cy="72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371E3D-A46A-0B59-27AA-DCAA3B0958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10020" y="4024391"/>
            <a:ext cx="720000" cy="72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0B4316E-70C0-A1F0-0EDA-0FC2E24500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46872" y="1864648"/>
            <a:ext cx="720000" cy="72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E1AC01-12A4-E729-A8D9-454DF07798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75040" y="5176881"/>
            <a:ext cx="720000" cy="72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65D478-7B8F-BBAF-807D-1DD3EBB3E8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79052" y="2074016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FE005D4-4833-3319-2516-A873AC6F7E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975031" y="4803517"/>
            <a:ext cx="720000" cy="72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2A1972-DC9E-BDDB-B357-4CEF8938D337}"/>
              </a:ext>
            </a:extLst>
          </p:cNvPr>
          <p:cNvSpPr/>
          <p:nvPr/>
        </p:nvSpPr>
        <p:spPr bwMode="auto">
          <a:xfrm>
            <a:off x="-165652" y="-99391"/>
            <a:ext cx="12569687" cy="703690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5029F4CB-82AC-6AD5-0706-4AA91D388B29}"/>
              </a:ext>
            </a:extLst>
          </p:cNvPr>
          <p:cNvSpPr txBox="1"/>
          <p:nvPr/>
        </p:nvSpPr>
        <p:spPr>
          <a:xfrm>
            <a:off x="3366662" y="2495731"/>
            <a:ext cx="5458675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6000" b="1" kern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  <a:cs typeface="Segoe Sans Display" pitchFamily="2" charset="0"/>
              </a:rPr>
              <a:t>모든 </a:t>
            </a:r>
            <a:r>
              <a:rPr lang="en-US" altLang="ko-KR" sz="6000" b="1" kern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  <a:cs typeface="Segoe Sans Display" pitchFamily="2" charset="0"/>
              </a:rPr>
              <a:t>API</a:t>
            </a:r>
            <a:r>
              <a:rPr lang="ko-KR" altLang="en-US" sz="6000" b="1" kern="0" err="1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  <a:cs typeface="Segoe Sans Display" pitchFamily="2" charset="0"/>
              </a:rPr>
              <a:t>를</a:t>
            </a:r>
            <a:r>
              <a:rPr lang="ko-KR" altLang="en-US" sz="6000" b="1" kern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  <a:cs typeface="Segoe Sans Display" pitchFamily="2" charset="0"/>
              </a:rPr>
              <a:t> 일일이 </a:t>
            </a:r>
            <a:r>
              <a:rPr lang="ko-KR" altLang="en-US" sz="6000" b="1" kern="0" err="1">
                <a:latin typeface="Freesentation 7 Bold" pitchFamily="2" charset="-127"/>
                <a:ea typeface="Freesentation 7 Bold" pitchFamily="2" charset="-127"/>
                <a:cs typeface="Segoe Sans Display" pitchFamily="2" charset="0"/>
              </a:rPr>
              <a:t>연결해야하나</a:t>
            </a:r>
            <a:r>
              <a:rPr lang="en-US" altLang="ko-KR" sz="6000" b="1" kern="0">
                <a:latin typeface="Freesentation 7 Bold" pitchFamily="2" charset="-127"/>
                <a:ea typeface="Freesentation 7 Bold" pitchFamily="2" charset="-127"/>
                <a:cs typeface="Segoe Sans Display" pitchFamily="2" charset="0"/>
              </a:rPr>
              <a:t>?</a:t>
            </a:r>
            <a:r>
              <a:rPr lang="ko-KR" altLang="en-US" sz="6000" b="1" kern="0">
                <a:latin typeface="Freesentation 7 Bold" pitchFamily="2" charset="-127"/>
                <a:ea typeface="Freesentation 7 Bold" pitchFamily="2" charset="-127"/>
                <a:cs typeface="Segoe Sans Display" pitchFamily="2" charset="0"/>
              </a:rPr>
              <a:t> </a:t>
            </a:r>
            <a:endParaRPr lang="ko" sz="6000" b="1" kern="0">
              <a:latin typeface="Freesentation 7 Bold" pitchFamily="2" charset="-127"/>
              <a:ea typeface="Freesentation 7 Bold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85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C5028F-3D7C-0222-6DE1-CA860405A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leather jacket&#10;&#10;AI-generated content may be incorrect.">
            <a:extLst>
              <a:ext uri="{FF2B5EF4-FFF2-40B4-BE49-F238E27FC236}">
                <a16:creationId xmlns:a16="http://schemas.microsoft.com/office/drawing/2014/main" id="{735FBB9D-8DE1-BD23-9984-52327B28C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486025"/>
            <a:ext cx="7772400" cy="4371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F274AA-E817-2460-9333-9AB4CDB5788F}"/>
              </a:ext>
            </a:extLst>
          </p:cNvPr>
          <p:cNvSpPr txBox="1"/>
          <p:nvPr/>
        </p:nvSpPr>
        <p:spPr>
          <a:xfrm>
            <a:off x="1620255" y="1403759"/>
            <a:ext cx="895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Freesentation 5 Medium" pitchFamily="2" charset="-127"/>
                <a:ea typeface="Freesentation 5 Medium" pitchFamily="2" charset="-127"/>
              </a:rPr>
              <a:t>"</a:t>
            </a:r>
            <a:r>
              <a:rPr lang="en-US" sz="4400" b="1" dirty="0">
                <a:solidFill>
                  <a:srgbClr val="2957E3"/>
                </a:solidFill>
                <a:latin typeface="Freesentation 5 Medium" pitchFamily="2" charset="-127"/>
                <a:ea typeface="Freesentation 5 Medium" pitchFamily="2" charset="-127"/>
              </a:rPr>
              <a:t>AI </a:t>
            </a:r>
            <a:r>
              <a:rPr lang="ko-KR" altLang="en-US" sz="4400" b="1" dirty="0">
                <a:solidFill>
                  <a:srgbClr val="2957E3"/>
                </a:solidFill>
                <a:latin typeface="Freesentation 5 Medium" pitchFamily="2" charset="-127"/>
                <a:ea typeface="Freesentation 5 Medium" pitchFamily="2" charset="-127"/>
              </a:rPr>
              <a:t>에이전트</a:t>
            </a:r>
            <a:r>
              <a:rPr lang="ko-KR" altLang="en-US" sz="4400" dirty="0">
                <a:latin typeface="Freesentation 5 Medium" pitchFamily="2" charset="-127"/>
                <a:ea typeface="Freesentation 5 Medium" pitchFamily="2" charset="-127"/>
              </a:rPr>
              <a:t>는 </a:t>
            </a:r>
            <a:r>
              <a:rPr lang="ko-KR" altLang="en-US" sz="4400" dirty="0" err="1">
                <a:latin typeface="Freesentation 5 Medium" pitchFamily="2" charset="-127"/>
                <a:ea typeface="Freesentation 5 Medium" pitchFamily="2" charset="-127"/>
              </a:rPr>
              <a:t>테크</a:t>
            </a:r>
            <a:r>
              <a:rPr lang="ko-KR" altLang="en-US" sz="4400" dirty="0">
                <a:latin typeface="Freesentation 5 Medium" pitchFamily="2" charset="-127"/>
                <a:ea typeface="Freesentation 5 Medium" pitchFamily="2" charset="-127"/>
              </a:rPr>
              <a:t> 기업들에게 새로운 기회</a:t>
            </a:r>
            <a:r>
              <a:rPr lang="en-US" altLang="ko-KR" sz="4400" dirty="0">
                <a:latin typeface="Freesentation 5 Medium" pitchFamily="2" charset="-127"/>
                <a:ea typeface="Freesentation 5 Medium" pitchFamily="2" charset="-127"/>
              </a:rPr>
              <a:t>"</a:t>
            </a:r>
            <a:endParaRPr lang="en-KR" sz="4400" dirty="0">
              <a:latin typeface="Freesentation 5 Medium" pitchFamily="2" charset="-127"/>
              <a:ea typeface="Freesentation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66D56-5F6A-E1F1-1165-EBADB3D82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FA90-7ACF-611F-8BB4-6FAFA7A27512}"/>
              </a:ext>
            </a:extLst>
          </p:cNvPr>
          <p:cNvSpPr txBox="1"/>
          <p:nvPr/>
        </p:nvSpPr>
        <p:spPr>
          <a:xfrm>
            <a:off x="3718586" y="2105561"/>
            <a:ext cx="475482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MCP</a:t>
            </a:r>
            <a:endParaRPr lang="en-KR" sz="166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38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146422-0DF2-D931-712A-D9BFEE591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Artificial Intelligence with solid fill">
            <a:extLst>
              <a:ext uri="{FF2B5EF4-FFF2-40B4-BE49-F238E27FC236}">
                <a16:creationId xmlns:a16="http://schemas.microsoft.com/office/drawing/2014/main" id="{6151A5B9-62A1-A2B8-BEE1-1BE396E05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3851" y="2820628"/>
            <a:ext cx="1598342" cy="1598342"/>
          </a:xfrm>
          <a:prstGeom prst="rect">
            <a:avLst/>
          </a:prstGeom>
        </p:spPr>
      </p:pic>
      <p:pic>
        <p:nvPicPr>
          <p:cNvPr id="3" name="Graphic 2" descr="Server with solid fill">
            <a:extLst>
              <a:ext uri="{FF2B5EF4-FFF2-40B4-BE49-F238E27FC236}">
                <a16:creationId xmlns:a16="http://schemas.microsoft.com/office/drawing/2014/main" id="{98AB636F-34F9-3122-AD8F-C6B83A4D3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8789" y="2820628"/>
            <a:ext cx="1598343" cy="159834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DD60A1A-DCD4-8BA3-0592-F5727AC5316E}"/>
              </a:ext>
            </a:extLst>
          </p:cNvPr>
          <p:cNvSpPr/>
          <p:nvPr/>
        </p:nvSpPr>
        <p:spPr bwMode="auto">
          <a:xfrm flipH="1">
            <a:off x="3196787" y="3094985"/>
            <a:ext cx="5798424" cy="1049628"/>
          </a:xfrm>
          <a:prstGeom prst="rightArrow">
            <a:avLst/>
          </a:prstGeom>
          <a:solidFill>
            <a:srgbClr val="00B4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0B9D23A1-54BA-8854-EF2B-F00C62E55614}"/>
              </a:ext>
            </a:extLst>
          </p:cNvPr>
          <p:cNvSpPr txBox="1"/>
          <p:nvPr/>
        </p:nvSpPr>
        <p:spPr>
          <a:xfrm>
            <a:off x="4070441" y="2265582"/>
            <a:ext cx="4648556" cy="27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" sz="2800" b="1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ToolFormer</a:t>
            </a:r>
            <a:endParaRPr lang="en-US" altLang="ko" sz="2800" b="1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  <a:p>
            <a:pPr algn="ctr" hangingPunct="0"/>
            <a:r>
              <a:rPr lang="en-US" altLang="ko" sz="2800" b="1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ReAct</a:t>
            </a:r>
            <a:endParaRPr lang="en-US" altLang="ko" sz="2800" b="1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  <a:p>
            <a:pPr algn="ctr" hangingPunct="0"/>
            <a:r>
              <a:rPr lang="en-US" altLang="ko" sz="2800" b="1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LangChain</a:t>
            </a:r>
            <a:endParaRPr lang="en-US" altLang="ko" sz="2800" b="1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  <a:p>
            <a:pPr algn="ctr" hangingPunct="0"/>
            <a:r>
              <a:rPr lang="en-US" altLang="ko" sz="2800" b="1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AutoGPT</a:t>
            </a:r>
            <a:endParaRPr lang="en-US" altLang="ko" sz="2800" b="1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  <a:p>
            <a:pPr algn="ctr" hangingPunct="0"/>
            <a:r>
              <a:rPr lang="en-US" altLang="ko" sz="2800" b="1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HuggingGPT</a:t>
            </a:r>
            <a:endParaRPr lang="en-US" altLang="ko" sz="2800" b="1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  <a:p>
            <a:pPr algn="ctr" hangingPunct="0"/>
            <a:r>
              <a:rPr lang="en-KR" sz="3600" b="0" i="0">
                <a:solidFill>
                  <a:srgbClr val="000000"/>
                </a:solidFill>
                <a:effectLst/>
                <a:latin typeface="se-nanumsquare"/>
              </a:rPr>
              <a:t>…</a:t>
            </a:r>
            <a:endParaRPr lang="en-US" altLang="ko" sz="2800" b="1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5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5FEF9-4F75-9CD0-53A2-5F8AA4D8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id="{1808FE2D-2D79-7783-3D57-E637E9804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3851" y="2820628"/>
            <a:ext cx="1598342" cy="1598342"/>
          </a:xfrm>
          <a:prstGeom prst="rect">
            <a:avLst/>
          </a:prstGeom>
        </p:spPr>
      </p:pic>
      <p:pic>
        <p:nvPicPr>
          <p:cNvPr id="4" name="Graphic 3" descr="Server with solid fill">
            <a:extLst>
              <a:ext uri="{FF2B5EF4-FFF2-40B4-BE49-F238E27FC236}">
                <a16:creationId xmlns:a16="http://schemas.microsoft.com/office/drawing/2014/main" id="{53DE6BC2-D41B-8556-2BD0-E29E3C855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8789" y="2820628"/>
            <a:ext cx="1598343" cy="159834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AD99CD4-FDEF-0E6B-51E7-79A6BCA4F9BD}"/>
              </a:ext>
            </a:extLst>
          </p:cNvPr>
          <p:cNvSpPr/>
          <p:nvPr/>
        </p:nvSpPr>
        <p:spPr bwMode="auto">
          <a:xfrm flipH="1">
            <a:off x="3196787" y="3094985"/>
            <a:ext cx="5798424" cy="1049628"/>
          </a:xfrm>
          <a:prstGeom prst="rightArrow">
            <a:avLst/>
          </a:prstGeom>
          <a:solidFill>
            <a:srgbClr val="00B4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28C9C7D-83B2-043B-3020-E0C67C108D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93457" y="2217765"/>
            <a:ext cx="2804067" cy="28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5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FEDB73-0C66-9A74-21A3-CE86CBBD0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935D09-B24A-6868-38BA-2C24EE6A9355}"/>
              </a:ext>
            </a:extLst>
          </p:cNvPr>
          <p:cNvGrpSpPr/>
          <p:nvPr/>
        </p:nvGrpSpPr>
        <p:grpSpPr>
          <a:xfrm>
            <a:off x="2381286" y="4574358"/>
            <a:ext cx="7429427" cy="1440000"/>
            <a:chOff x="2646071" y="4267736"/>
            <a:chExt cx="7429427" cy="14400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5BBB1C9-BD5B-F6B0-A236-0682F36F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35498" y="4267736"/>
              <a:ext cx="1440000" cy="1440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6F51CBF-96C7-E218-3C4B-94D56E99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46071" y="4267736"/>
              <a:ext cx="1440000" cy="14400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FAC06D-8FE4-FA8C-1FF0-507CDA07B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38759" y="4267736"/>
              <a:ext cx="1440000" cy="14400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AF9CA4B-0126-91EC-8999-DBEF2ACB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45281" y="4267736"/>
              <a:ext cx="1440000" cy="14400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41ED75D6-62A5-1105-A0B9-25D34C96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42020" y="4267736"/>
              <a:ext cx="1440000" cy="1440000"/>
            </a:xfrm>
            <a:prstGeom prst="rect">
              <a:avLst/>
            </a:prstGeom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98DDFA99-75C1-FFB7-DF76-BDD0C504EB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75491" y="2065944"/>
            <a:ext cx="1440000" cy="144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BCB6A4B-0FE1-EB11-A51E-DC61C6E3B49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94745" y="2469902"/>
            <a:ext cx="402510" cy="4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D0EC6C-32D7-D185-21B3-06BB99A0F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erver with solid fill">
            <a:extLst>
              <a:ext uri="{FF2B5EF4-FFF2-40B4-BE49-F238E27FC236}">
                <a16:creationId xmlns:a16="http://schemas.microsoft.com/office/drawing/2014/main" id="{E6BF88FC-8DED-D3C6-0139-40C17DCDF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8400" y="2822400"/>
            <a:ext cx="1598400" cy="1598400"/>
          </a:xfrm>
          <a:prstGeom prst="rect">
            <a:avLst/>
          </a:prstGeom>
        </p:spPr>
      </p:pic>
      <p:pic>
        <p:nvPicPr>
          <p:cNvPr id="3" name="Graphic 2" descr="User with solid fill">
            <a:extLst>
              <a:ext uri="{FF2B5EF4-FFF2-40B4-BE49-F238E27FC236}">
                <a16:creationId xmlns:a16="http://schemas.microsoft.com/office/drawing/2014/main" id="{0CC71021-6AAD-08D4-C4E7-A69A902874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200" y="2822400"/>
            <a:ext cx="1598400" cy="1598400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D639412C-ADC6-B1A3-658C-33FA4172932F}"/>
              </a:ext>
            </a:extLst>
          </p:cNvPr>
          <p:cNvSpPr txBox="1"/>
          <p:nvPr/>
        </p:nvSpPr>
        <p:spPr>
          <a:xfrm>
            <a:off x="1615087" y="4420799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Client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264D3040-B19F-4702-1D1D-29E1EB03ADB2}"/>
              </a:ext>
            </a:extLst>
          </p:cNvPr>
          <p:cNvSpPr txBox="1"/>
          <p:nvPr/>
        </p:nvSpPr>
        <p:spPr>
          <a:xfrm>
            <a:off x="9458287" y="4420800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Server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CC968-DB53-C13A-B690-AE45E5A80442}"/>
              </a:ext>
            </a:extLst>
          </p:cNvPr>
          <p:cNvSpPr txBox="1"/>
          <p:nvPr/>
        </p:nvSpPr>
        <p:spPr>
          <a:xfrm>
            <a:off x="5296320" y="4420799"/>
            <a:ext cx="159834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AI Model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8CFE0127-6979-3C0B-ABF8-6D5FA84F4F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6320" y="2822457"/>
            <a:ext cx="1598342" cy="159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4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0B93D-F152-529E-D321-21C9324A2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erver with solid fill">
            <a:extLst>
              <a:ext uri="{FF2B5EF4-FFF2-40B4-BE49-F238E27FC236}">
                <a16:creationId xmlns:a16="http://schemas.microsoft.com/office/drawing/2014/main" id="{938DC792-22DA-5435-C5EE-7DCF1AE9D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8400" y="2822400"/>
            <a:ext cx="1598400" cy="1598400"/>
          </a:xfrm>
          <a:prstGeom prst="rect">
            <a:avLst/>
          </a:prstGeom>
        </p:spPr>
      </p:pic>
      <p:pic>
        <p:nvPicPr>
          <p:cNvPr id="3" name="Graphic 2" descr="User with solid fill">
            <a:extLst>
              <a:ext uri="{FF2B5EF4-FFF2-40B4-BE49-F238E27FC236}">
                <a16:creationId xmlns:a16="http://schemas.microsoft.com/office/drawing/2014/main" id="{D1C411B3-22B8-8EE8-6D0B-A3D5800B9E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200" y="2822400"/>
            <a:ext cx="1598400" cy="1598400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681F6342-693A-FF02-2C42-9FA90A06B03E}"/>
              </a:ext>
            </a:extLst>
          </p:cNvPr>
          <p:cNvSpPr txBox="1"/>
          <p:nvPr/>
        </p:nvSpPr>
        <p:spPr>
          <a:xfrm>
            <a:off x="1615087" y="4420799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Client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6BAF9A27-973F-6865-CAB4-716B217A0365}"/>
              </a:ext>
            </a:extLst>
          </p:cNvPr>
          <p:cNvSpPr txBox="1"/>
          <p:nvPr/>
        </p:nvSpPr>
        <p:spPr>
          <a:xfrm>
            <a:off x="9458287" y="4420800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Server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1ED30-DDE5-3E12-3879-4FBA63B2BEB1}"/>
              </a:ext>
            </a:extLst>
          </p:cNvPr>
          <p:cNvSpPr txBox="1"/>
          <p:nvPr/>
        </p:nvSpPr>
        <p:spPr>
          <a:xfrm>
            <a:off x="5296320" y="4420799"/>
            <a:ext cx="159834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AI Model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17DAB92E-8DE8-FB06-12EF-A2664805D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6320" y="2822457"/>
            <a:ext cx="1598342" cy="159834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D84B142B-F34F-2A4A-837C-050C69A0F7A2}"/>
              </a:ext>
            </a:extLst>
          </p:cNvPr>
          <p:cNvSpPr/>
          <p:nvPr/>
        </p:nvSpPr>
        <p:spPr bwMode="auto">
          <a:xfrm>
            <a:off x="3084685" y="3048944"/>
            <a:ext cx="2099533" cy="380056"/>
          </a:xfrm>
          <a:prstGeom prst="rightArrow">
            <a:avLst/>
          </a:prstGeom>
          <a:solidFill>
            <a:srgbClr val="00B4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0191F34D-18C0-AD03-9E7E-BE57160509C8}"/>
              </a:ext>
            </a:extLst>
          </p:cNvPr>
          <p:cNvSpPr txBox="1"/>
          <p:nvPr/>
        </p:nvSpPr>
        <p:spPr>
          <a:xfrm>
            <a:off x="3335280" y="2618057"/>
            <a:ext cx="159834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오늘 날씨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E38AE5-20B1-F01E-5530-5B09977BE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erver with solid fill">
            <a:extLst>
              <a:ext uri="{FF2B5EF4-FFF2-40B4-BE49-F238E27FC236}">
                <a16:creationId xmlns:a16="http://schemas.microsoft.com/office/drawing/2014/main" id="{45681C76-78A8-CC76-319E-328BEF504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8400" y="2822400"/>
            <a:ext cx="1598400" cy="1598400"/>
          </a:xfrm>
          <a:prstGeom prst="rect">
            <a:avLst/>
          </a:prstGeom>
        </p:spPr>
      </p:pic>
      <p:pic>
        <p:nvPicPr>
          <p:cNvPr id="3" name="Graphic 2" descr="User with solid fill">
            <a:extLst>
              <a:ext uri="{FF2B5EF4-FFF2-40B4-BE49-F238E27FC236}">
                <a16:creationId xmlns:a16="http://schemas.microsoft.com/office/drawing/2014/main" id="{7AD5F564-6BA3-EE62-5097-650AC00AC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200" y="2822400"/>
            <a:ext cx="1598400" cy="1598400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D4D0B3A5-2FEF-2613-0A2D-136728DD6705}"/>
              </a:ext>
            </a:extLst>
          </p:cNvPr>
          <p:cNvSpPr txBox="1"/>
          <p:nvPr/>
        </p:nvSpPr>
        <p:spPr>
          <a:xfrm>
            <a:off x="1615087" y="4420799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Client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2A680FCD-B681-4B96-B830-C3F1BCB32F4E}"/>
              </a:ext>
            </a:extLst>
          </p:cNvPr>
          <p:cNvSpPr txBox="1"/>
          <p:nvPr/>
        </p:nvSpPr>
        <p:spPr>
          <a:xfrm>
            <a:off x="9458287" y="4420800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Server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79304-DE05-57C7-2091-BCF27E3F86BF}"/>
              </a:ext>
            </a:extLst>
          </p:cNvPr>
          <p:cNvSpPr txBox="1"/>
          <p:nvPr/>
        </p:nvSpPr>
        <p:spPr>
          <a:xfrm>
            <a:off x="5296320" y="4420799"/>
            <a:ext cx="159834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AI Model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7BB49038-D6A1-0D7E-5810-CA272DC3B8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6320" y="2822457"/>
            <a:ext cx="1598342" cy="159834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15BC6BD6-3089-879C-147D-D4A155C7C0AE}"/>
              </a:ext>
            </a:extLst>
          </p:cNvPr>
          <p:cNvSpPr/>
          <p:nvPr/>
        </p:nvSpPr>
        <p:spPr bwMode="auto">
          <a:xfrm>
            <a:off x="3084685" y="3048944"/>
            <a:ext cx="2099533" cy="380056"/>
          </a:xfrm>
          <a:prstGeom prst="rightArrow">
            <a:avLst/>
          </a:prstGeom>
          <a:solidFill>
            <a:srgbClr val="00B4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91483D4D-D8E2-49FB-8F2E-489466F093E0}"/>
              </a:ext>
            </a:extLst>
          </p:cNvPr>
          <p:cNvSpPr txBox="1"/>
          <p:nvPr/>
        </p:nvSpPr>
        <p:spPr>
          <a:xfrm>
            <a:off x="3335280" y="2618057"/>
            <a:ext cx="159834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오늘 날씨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CAFDE06-0C05-D373-B558-78AEFA35F418}"/>
              </a:ext>
            </a:extLst>
          </p:cNvPr>
          <p:cNvSpPr/>
          <p:nvPr/>
        </p:nvSpPr>
        <p:spPr bwMode="auto">
          <a:xfrm>
            <a:off x="7006764" y="3048944"/>
            <a:ext cx="2099533" cy="380056"/>
          </a:xfrm>
          <a:prstGeom prst="rightArrow">
            <a:avLst/>
          </a:prstGeom>
          <a:solidFill>
            <a:srgbClr val="00B4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0EEBA751-33BA-FC66-ED25-53C1FE595295}"/>
              </a:ext>
            </a:extLst>
          </p:cNvPr>
          <p:cNvSpPr txBox="1"/>
          <p:nvPr/>
        </p:nvSpPr>
        <p:spPr>
          <a:xfrm>
            <a:off x="6884609" y="2618057"/>
            <a:ext cx="234384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" sz="28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GetWeather</a:t>
            </a:r>
            <a:r>
              <a:rPr lang="en-US" altLang="ko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( )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21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F4EB1-70A1-EDB3-A326-7E6EC6A9B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erver with solid fill">
            <a:extLst>
              <a:ext uri="{FF2B5EF4-FFF2-40B4-BE49-F238E27FC236}">
                <a16:creationId xmlns:a16="http://schemas.microsoft.com/office/drawing/2014/main" id="{A6C80D4D-F212-EAE5-B050-0831B45AA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8400" y="2822400"/>
            <a:ext cx="1598400" cy="1598400"/>
          </a:xfrm>
          <a:prstGeom prst="rect">
            <a:avLst/>
          </a:prstGeom>
        </p:spPr>
      </p:pic>
      <p:pic>
        <p:nvPicPr>
          <p:cNvPr id="3" name="Graphic 2" descr="User with solid fill">
            <a:extLst>
              <a:ext uri="{FF2B5EF4-FFF2-40B4-BE49-F238E27FC236}">
                <a16:creationId xmlns:a16="http://schemas.microsoft.com/office/drawing/2014/main" id="{6B405CDF-6E2E-6382-83C4-AAEE5BFC8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200" y="2822400"/>
            <a:ext cx="1598400" cy="1598400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331DE65B-EF5B-9F72-3BE0-F348AB85232A}"/>
              </a:ext>
            </a:extLst>
          </p:cNvPr>
          <p:cNvSpPr txBox="1"/>
          <p:nvPr/>
        </p:nvSpPr>
        <p:spPr>
          <a:xfrm>
            <a:off x="1615087" y="4420799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Client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C791A0B7-0905-A4E8-C001-6ED659592AA9}"/>
              </a:ext>
            </a:extLst>
          </p:cNvPr>
          <p:cNvSpPr txBox="1"/>
          <p:nvPr/>
        </p:nvSpPr>
        <p:spPr>
          <a:xfrm>
            <a:off x="9458287" y="4420800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Server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06AD-860B-80DD-B19B-AC296E7C44F1}"/>
              </a:ext>
            </a:extLst>
          </p:cNvPr>
          <p:cNvSpPr txBox="1"/>
          <p:nvPr/>
        </p:nvSpPr>
        <p:spPr>
          <a:xfrm>
            <a:off x="5296320" y="4420799"/>
            <a:ext cx="159834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AI Model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4C16A5A7-0F29-D295-CD3D-74C1EBE7CD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6320" y="2822457"/>
            <a:ext cx="1598342" cy="159834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8C8CCAB-0CB8-7580-1747-CDA5192AA9C0}"/>
              </a:ext>
            </a:extLst>
          </p:cNvPr>
          <p:cNvSpPr/>
          <p:nvPr/>
        </p:nvSpPr>
        <p:spPr bwMode="auto">
          <a:xfrm>
            <a:off x="3084685" y="3048944"/>
            <a:ext cx="2099533" cy="380056"/>
          </a:xfrm>
          <a:prstGeom prst="rightArrow">
            <a:avLst/>
          </a:prstGeom>
          <a:solidFill>
            <a:srgbClr val="00B4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C968B74C-B73D-9243-25E7-EE48F188D77C}"/>
              </a:ext>
            </a:extLst>
          </p:cNvPr>
          <p:cNvSpPr txBox="1"/>
          <p:nvPr/>
        </p:nvSpPr>
        <p:spPr>
          <a:xfrm>
            <a:off x="3335280" y="2618057"/>
            <a:ext cx="159834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오늘 날씨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894FCB6-7C8A-9BE4-4FE9-16BCA507D0E6}"/>
              </a:ext>
            </a:extLst>
          </p:cNvPr>
          <p:cNvSpPr/>
          <p:nvPr/>
        </p:nvSpPr>
        <p:spPr bwMode="auto">
          <a:xfrm>
            <a:off x="7006764" y="3048944"/>
            <a:ext cx="2099533" cy="380056"/>
          </a:xfrm>
          <a:prstGeom prst="rightArrow">
            <a:avLst/>
          </a:prstGeom>
          <a:solidFill>
            <a:srgbClr val="00B4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FFD3A069-D0BA-FCA8-2CAB-DB1BC6827209}"/>
              </a:ext>
            </a:extLst>
          </p:cNvPr>
          <p:cNvSpPr txBox="1"/>
          <p:nvPr/>
        </p:nvSpPr>
        <p:spPr>
          <a:xfrm>
            <a:off x="6884609" y="2618057"/>
            <a:ext cx="234384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" sz="28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GetWeather</a:t>
            </a:r>
            <a:r>
              <a:rPr lang="en-US" altLang="ko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( )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D1DFDA6-E0CB-14FF-288C-00F815EFDF89}"/>
              </a:ext>
            </a:extLst>
          </p:cNvPr>
          <p:cNvSpPr/>
          <p:nvPr/>
        </p:nvSpPr>
        <p:spPr bwMode="auto">
          <a:xfrm flipH="1">
            <a:off x="7006763" y="3800784"/>
            <a:ext cx="2099533" cy="380056"/>
          </a:xfrm>
          <a:prstGeom prst="rightArrow">
            <a:avLst/>
          </a:prstGeom>
          <a:solidFill>
            <a:srgbClr val="2957E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54B1A3FC-4997-2D81-4230-333A3616119C}"/>
              </a:ext>
            </a:extLst>
          </p:cNvPr>
          <p:cNvSpPr txBox="1"/>
          <p:nvPr/>
        </p:nvSpPr>
        <p:spPr>
          <a:xfrm>
            <a:off x="7205899" y="4180840"/>
            <a:ext cx="169121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6="http://schemas.microsoft.com/office/drawing/2014/main" xmlns:adec="http://schemas.microsoft.com/office/drawing/2017/decorative" xmlns:p14="http://schemas.microsoft.com/office/powerpoint/2010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맑음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,</a:t>
            </a:r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 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21℃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5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71CD8-A761-2C36-E587-941737108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erver with solid fill">
            <a:extLst>
              <a:ext uri="{FF2B5EF4-FFF2-40B4-BE49-F238E27FC236}">
                <a16:creationId xmlns:a16="http://schemas.microsoft.com/office/drawing/2014/main" id="{7294895C-0DDE-2551-514F-C50530057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8400" y="2822400"/>
            <a:ext cx="1598400" cy="1598400"/>
          </a:xfrm>
          <a:prstGeom prst="rect">
            <a:avLst/>
          </a:prstGeom>
        </p:spPr>
      </p:pic>
      <p:pic>
        <p:nvPicPr>
          <p:cNvPr id="3" name="Graphic 2" descr="User with solid fill">
            <a:extLst>
              <a:ext uri="{FF2B5EF4-FFF2-40B4-BE49-F238E27FC236}">
                <a16:creationId xmlns:a16="http://schemas.microsoft.com/office/drawing/2014/main" id="{74A74B86-FB9D-7864-9884-B907028C0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5200" y="2822400"/>
            <a:ext cx="1598400" cy="1598400"/>
          </a:xfrm>
          <a:prstGeom prst="rect">
            <a:avLst/>
          </a:prstGeom>
        </p:spPr>
      </p:pic>
      <p:sp>
        <p:nvSpPr>
          <p:cNvPr id="4" name="TextBox 26">
            <a:extLst>
              <a:ext uri="{FF2B5EF4-FFF2-40B4-BE49-F238E27FC236}">
                <a16:creationId xmlns:a16="http://schemas.microsoft.com/office/drawing/2014/main" id="{20290F08-6395-325D-AC72-A47700767F29}"/>
              </a:ext>
            </a:extLst>
          </p:cNvPr>
          <p:cNvSpPr txBox="1"/>
          <p:nvPr/>
        </p:nvSpPr>
        <p:spPr>
          <a:xfrm>
            <a:off x="1615087" y="4420799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Client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5D8A40EE-CCA0-439B-9924-FF198F405B9F}"/>
              </a:ext>
            </a:extLst>
          </p:cNvPr>
          <p:cNvSpPr txBox="1"/>
          <p:nvPr/>
        </p:nvSpPr>
        <p:spPr>
          <a:xfrm>
            <a:off x="9458287" y="4420800"/>
            <a:ext cx="11186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Server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87636-C990-ABAE-57E1-3D870169C372}"/>
              </a:ext>
            </a:extLst>
          </p:cNvPr>
          <p:cNvSpPr txBox="1"/>
          <p:nvPr/>
        </p:nvSpPr>
        <p:spPr>
          <a:xfrm>
            <a:off x="5296320" y="4420799"/>
            <a:ext cx="159834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AI Model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id="{50653ED4-3E73-B91D-0A9D-ADF8322394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6320" y="2822457"/>
            <a:ext cx="1598342" cy="159834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E8F7EB-6630-8332-5545-4F284E7D95A4}"/>
              </a:ext>
            </a:extLst>
          </p:cNvPr>
          <p:cNvSpPr/>
          <p:nvPr/>
        </p:nvSpPr>
        <p:spPr bwMode="auto">
          <a:xfrm>
            <a:off x="3084685" y="3048944"/>
            <a:ext cx="2099533" cy="380056"/>
          </a:xfrm>
          <a:prstGeom prst="rightArrow">
            <a:avLst/>
          </a:prstGeom>
          <a:solidFill>
            <a:srgbClr val="00B4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68B4805-8918-D84B-B0CE-0050BF1D72DF}"/>
              </a:ext>
            </a:extLst>
          </p:cNvPr>
          <p:cNvSpPr txBox="1"/>
          <p:nvPr/>
        </p:nvSpPr>
        <p:spPr>
          <a:xfrm>
            <a:off x="3335280" y="2618057"/>
            <a:ext cx="1598342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오늘 날씨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B286F32-6223-E4A0-C891-DD97A6F984DC}"/>
              </a:ext>
            </a:extLst>
          </p:cNvPr>
          <p:cNvSpPr/>
          <p:nvPr/>
        </p:nvSpPr>
        <p:spPr bwMode="auto">
          <a:xfrm>
            <a:off x="7006764" y="3048944"/>
            <a:ext cx="2099533" cy="380056"/>
          </a:xfrm>
          <a:prstGeom prst="rightArrow">
            <a:avLst/>
          </a:prstGeom>
          <a:solidFill>
            <a:srgbClr val="00B4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46CAE813-6D27-B878-D778-B72D824EC866}"/>
              </a:ext>
            </a:extLst>
          </p:cNvPr>
          <p:cNvSpPr txBox="1"/>
          <p:nvPr/>
        </p:nvSpPr>
        <p:spPr>
          <a:xfrm>
            <a:off x="6884609" y="2618057"/>
            <a:ext cx="234384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en-US" altLang="ko" sz="28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GetWeather</a:t>
            </a:r>
            <a:r>
              <a:rPr lang="en-US" altLang="ko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( )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2379534-2EDD-2F21-2AC1-6CED1C04854A}"/>
              </a:ext>
            </a:extLst>
          </p:cNvPr>
          <p:cNvSpPr/>
          <p:nvPr/>
        </p:nvSpPr>
        <p:spPr bwMode="auto">
          <a:xfrm flipH="1">
            <a:off x="7006763" y="3800784"/>
            <a:ext cx="2099533" cy="380056"/>
          </a:xfrm>
          <a:prstGeom prst="rightArrow">
            <a:avLst/>
          </a:prstGeom>
          <a:solidFill>
            <a:srgbClr val="2957E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2010C766-161B-D1F5-3F06-94D3D3A749C0}"/>
              </a:ext>
            </a:extLst>
          </p:cNvPr>
          <p:cNvSpPr txBox="1"/>
          <p:nvPr/>
        </p:nvSpPr>
        <p:spPr>
          <a:xfrm>
            <a:off x="7205899" y="4180840"/>
            <a:ext cx="169121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맑음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,</a:t>
            </a:r>
            <a:r>
              <a:rPr lang="ko-KR" altLang="en-US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 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21℃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AD987A-CF82-48D3-0DED-134BD0541F3D}"/>
              </a:ext>
            </a:extLst>
          </p:cNvPr>
          <p:cNvSpPr/>
          <p:nvPr/>
        </p:nvSpPr>
        <p:spPr bwMode="auto">
          <a:xfrm flipH="1">
            <a:off x="3084685" y="3800784"/>
            <a:ext cx="2099533" cy="380056"/>
          </a:xfrm>
          <a:prstGeom prst="rightArrow">
            <a:avLst/>
          </a:prstGeom>
          <a:solidFill>
            <a:srgbClr val="2957E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B72E76D5-2463-41E9-55E3-69219441A622}"/>
              </a:ext>
            </a:extLst>
          </p:cNvPr>
          <p:cNvSpPr txBox="1"/>
          <p:nvPr/>
        </p:nvSpPr>
        <p:spPr>
          <a:xfrm>
            <a:off x="3293872" y="4184122"/>
            <a:ext cx="169121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p14="http://schemas.microsoft.com/office/powerpoint/2010/main" xmlns:adec="http://schemas.microsoft.com/office/drawing/2017/decorative" xmlns:a16="http://schemas.microsoft.com/office/drawing/2014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932742">
              <a:defRPr sz="1400">
                <a:latin typeface="Segoe UI Variable Static Displa"/>
                <a:ea typeface="Segoe UI Variable Static Displa"/>
                <a:cs typeface="Segoe UI Variable Static Displa"/>
                <a:sym typeface="Segoe UI Variable Static Display"/>
              </a:defRPr>
            </a:lvl1pPr>
          </a:lstStyle>
          <a:p>
            <a:pPr algn="ctr" hangingPunct="0"/>
            <a:r>
              <a:rPr lang="ko-KR" altLang="en-US" sz="2800" kern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최고에요</a:t>
            </a:r>
            <a:r>
              <a:rPr lang="en-US" altLang="ko-KR" sz="2800" kern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egoe Sans Display" pitchFamily="2" charset="0"/>
              </a:rPr>
              <a:t>!</a:t>
            </a:r>
            <a:endParaRPr lang="ko" sz="2800" kern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74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B078E9-F31B-FFBA-2930-6BAE594A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7E9003-5F40-9A58-6458-054793D65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000250"/>
            <a:ext cx="7772400" cy="485775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DEF61D-46E9-36D5-C1AD-E73545610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2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DE07D-374C-CE54-D624-482969806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07DEFB-B533-B2A5-BFF4-7F35E11EBFC7}"/>
              </a:ext>
            </a:extLst>
          </p:cNvPr>
          <p:cNvSpPr txBox="1"/>
          <p:nvPr/>
        </p:nvSpPr>
        <p:spPr>
          <a:xfrm>
            <a:off x="2707341" y="1516528"/>
            <a:ext cx="4166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Freesentation 5 Medium" pitchFamily="2" charset="-127"/>
                <a:ea typeface="Freesentation 5 Medium" pitchFamily="2" charset="-127"/>
              </a:rPr>
              <a:t>TodoList</a:t>
            </a:r>
            <a:r>
              <a:rPr lang="en-US" sz="3600" b="1" dirty="0"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en-US" sz="3600" b="1" dirty="0">
                <a:latin typeface="Freesentation 5 Medium" pitchFamily="2" charset="-127"/>
                <a:ea typeface="Freesentation 5 Medium" pitchFamily="2" charset="-127"/>
              </a:rPr>
              <a:t>코드 작성해줘</a:t>
            </a:r>
            <a:endParaRPr lang="en-KR" sz="3600" dirty="0">
              <a:latin typeface="Freesentation 5 Medium" pitchFamily="2" charset="-127"/>
              <a:ea typeface="Freesentation 5 Medium" pitchFamily="2" charset="-127"/>
            </a:endParaRPr>
          </a:p>
        </p:txBody>
      </p:sp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EC681E3A-A46B-D2A1-F108-199E8AEE3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894" y="1168617"/>
            <a:ext cx="1320366" cy="132036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9C8E77-EB0F-E35F-A606-ADF812114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894" y="2768817"/>
            <a:ext cx="1320365" cy="1320365"/>
          </a:xfrm>
          <a:prstGeom prst="rect">
            <a:avLst/>
          </a:prstGeo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D402559F-5E17-98BE-AC6A-A0DD04B071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893" y="4369017"/>
            <a:ext cx="1320366" cy="1320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F90B9-DB89-41BE-16FE-B9B8984F231C}"/>
              </a:ext>
            </a:extLst>
          </p:cNvPr>
          <p:cNvSpPr txBox="1"/>
          <p:nvPr/>
        </p:nvSpPr>
        <p:spPr>
          <a:xfrm>
            <a:off x="2707341" y="3105833"/>
            <a:ext cx="4952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Freesentation 5 Medium" pitchFamily="2" charset="-127"/>
                <a:ea typeface="Freesentation 5 Medium" pitchFamily="2" charset="-127"/>
              </a:rPr>
              <a:t>(</a:t>
            </a:r>
            <a:r>
              <a:rPr lang="ko-KR" altLang="en-US" sz="3600" b="1" dirty="0">
                <a:latin typeface="Freesentation 5 Medium" pitchFamily="2" charset="-127"/>
                <a:ea typeface="Freesentation 5 Medium" pitchFamily="2" charset="-127"/>
              </a:rPr>
              <a:t>대충 </a:t>
            </a:r>
            <a:r>
              <a:rPr lang="en-US" altLang="ko-KR" sz="3600" b="1" dirty="0" err="1">
                <a:latin typeface="Freesentation 5 Medium" pitchFamily="2" charset="-127"/>
                <a:ea typeface="Freesentation 5 Medium" pitchFamily="2" charset="-127"/>
              </a:rPr>
              <a:t>TodoList</a:t>
            </a:r>
            <a:r>
              <a:rPr lang="en-US" altLang="ko-KR" sz="3600" b="1" dirty="0"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en-US" sz="3600" b="1" dirty="0">
                <a:latin typeface="Freesentation 5 Medium" pitchFamily="2" charset="-127"/>
                <a:ea typeface="Freesentation 5 Medium" pitchFamily="2" charset="-127"/>
              </a:rPr>
              <a:t>코드라는 뜻</a:t>
            </a:r>
            <a:r>
              <a:rPr lang="en-US" sz="3600" b="1" dirty="0">
                <a:latin typeface="Freesentation 5 Medium" pitchFamily="2" charset="-127"/>
                <a:ea typeface="Freesentation 5 Medium" pitchFamily="2" charset="-127"/>
              </a:rPr>
              <a:t>)</a:t>
            </a:r>
            <a:endParaRPr lang="en-KR" sz="3600" dirty="0"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8F424F-9901-6A07-3E74-FC803F668833}"/>
              </a:ext>
            </a:extLst>
          </p:cNvPr>
          <p:cNvSpPr txBox="1"/>
          <p:nvPr/>
        </p:nvSpPr>
        <p:spPr>
          <a:xfrm>
            <a:off x="2707341" y="4713506"/>
            <a:ext cx="3484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Freesentation 5 Medium" pitchFamily="2" charset="-127"/>
                <a:ea typeface="Freesentation 5 Medium" pitchFamily="2" charset="-127"/>
              </a:rPr>
              <a:t>Ctrl C + V, RUN…</a:t>
            </a:r>
            <a:endParaRPr lang="en-KR" sz="3600" dirty="0"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B186C-2FC9-B1CD-5E1B-41069508D4B1}"/>
              </a:ext>
            </a:extLst>
          </p:cNvPr>
          <p:cNvSpPr txBox="1"/>
          <p:nvPr/>
        </p:nvSpPr>
        <p:spPr>
          <a:xfrm>
            <a:off x="9217597" y="1485750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요청</a:t>
            </a:r>
            <a:endParaRPr lang="en-KR" sz="40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B925-9C06-5087-B407-731BA6E7629C}"/>
              </a:ext>
            </a:extLst>
          </p:cNvPr>
          <p:cNvSpPr txBox="1"/>
          <p:nvPr/>
        </p:nvSpPr>
        <p:spPr>
          <a:xfrm>
            <a:off x="9217597" y="3075055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응답</a:t>
            </a:r>
            <a:endParaRPr lang="en-KR" sz="40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E4E59-5C5F-DF4C-A886-8DBE7067772A}"/>
              </a:ext>
            </a:extLst>
          </p:cNvPr>
          <p:cNvSpPr txBox="1"/>
          <p:nvPr/>
        </p:nvSpPr>
        <p:spPr>
          <a:xfrm>
            <a:off x="9217597" y="4682728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작업</a:t>
            </a:r>
            <a:endParaRPr lang="en-KR" sz="40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43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6BF7A-06C3-1AAB-900D-5EB3D2AB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63C2941-A8ED-461F-D09A-C92C64C713FA}"/>
              </a:ext>
            </a:extLst>
          </p:cNvPr>
          <p:cNvSpPr txBox="1">
            <a:spLocks/>
          </p:cNvSpPr>
          <p:nvPr/>
        </p:nvSpPr>
        <p:spPr>
          <a:xfrm>
            <a:off x="913532" y="843642"/>
            <a:ext cx="10363918" cy="153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model-context-protocol</a:t>
            </a:r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442EE2-1BAA-C988-7DD2-98FB32140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000250"/>
            <a:ext cx="7772400" cy="485775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A40DE9-803D-B553-1BC2-60890F61F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772400" cy="4857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BB0239-AED4-FC76-B662-EF9004A5E0B2}"/>
              </a:ext>
            </a:extLst>
          </p:cNvPr>
          <p:cNvSpPr/>
          <p:nvPr/>
        </p:nvSpPr>
        <p:spPr bwMode="auto">
          <a:xfrm>
            <a:off x="-121920" y="-213360"/>
            <a:ext cx="12446000" cy="7233920"/>
          </a:xfrm>
          <a:prstGeom prst="rect">
            <a:avLst/>
          </a:prstGeom>
          <a:solidFill>
            <a:schemeClr val="tx1">
              <a:alpha val="42841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KR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05AA22D0-2756-5253-F90E-622E8587F1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9440" y="1722120"/>
            <a:ext cx="3362960" cy="33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2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D3401D-0F03-A978-AFB1-E2B0DE34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41CC36-4F81-C076-4000-E00CEC30EB94}"/>
              </a:ext>
            </a:extLst>
          </p:cNvPr>
          <p:cNvSpPr txBox="1"/>
          <p:nvPr/>
        </p:nvSpPr>
        <p:spPr>
          <a:xfrm>
            <a:off x="3075782" y="2105561"/>
            <a:ext cx="604043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DEMO</a:t>
            </a:r>
            <a:endParaRPr lang="en-KR" sz="166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626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C64E6D-7F65-4F0F-4074-18DA47AE5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479A44-0BF2-237E-27FE-9A6D3E27DA45}"/>
              </a:ext>
            </a:extLst>
          </p:cNvPr>
          <p:cNvGrpSpPr/>
          <p:nvPr/>
        </p:nvGrpSpPr>
        <p:grpSpPr>
          <a:xfrm>
            <a:off x="1885502" y="550707"/>
            <a:ext cx="2250560" cy="5756585"/>
            <a:chOff x="1885503" y="488468"/>
            <a:chExt cx="2250560" cy="57565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B6B710-8CCA-5B1D-1244-EE507DF1A5BC}"/>
                </a:ext>
              </a:extLst>
            </p:cNvPr>
            <p:cNvGrpSpPr/>
            <p:nvPr/>
          </p:nvGrpSpPr>
          <p:grpSpPr>
            <a:xfrm>
              <a:off x="1885504" y="488468"/>
              <a:ext cx="2250559" cy="2822432"/>
              <a:chOff x="1885504" y="488468"/>
              <a:chExt cx="2250559" cy="2822432"/>
            </a:xfrm>
          </p:grpSpPr>
          <p:pic>
            <p:nvPicPr>
              <p:cNvPr id="6" name="Graphic 5" descr="Server outline">
                <a:extLst>
                  <a:ext uri="{FF2B5EF4-FFF2-40B4-BE49-F238E27FC236}">
                    <a16:creationId xmlns:a16="http://schemas.microsoft.com/office/drawing/2014/main" id="{BAE29F92-9425-DDDE-7DDD-E36454ED1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85504" y="488468"/>
                <a:ext cx="2250559" cy="225055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0E3021-25CB-4B10-24C4-38FE2B7294DC}"/>
                  </a:ext>
                </a:extLst>
              </p:cNvPr>
              <p:cNvSpPr txBox="1"/>
              <p:nvPr/>
            </p:nvSpPr>
            <p:spPr>
              <a:xfrm>
                <a:off x="2028237" y="2479903"/>
                <a:ext cx="1965090" cy="83099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KR" sz="2400" dirty="0">
                    <a:latin typeface="Freesentation 5 Medium" pitchFamily="2" charset="-127"/>
                    <a:ea typeface="Freesentation 5 Medium" pitchFamily="2" charset="-127"/>
                  </a:rPr>
                  <a:t>Your Server</a:t>
                </a:r>
              </a:p>
              <a:p>
                <a:pPr algn="ctr"/>
                <a:r>
                  <a:rPr lang="en-KR" sz="2400" dirty="0">
                    <a:latin typeface="Freesentation 5 Medium" pitchFamily="2" charset="-127"/>
                    <a:ea typeface="Freesentation 5 Medium" pitchFamily="2" charset="-127"/>
                  </a:rPr>
                  <a:t>(Spring Boot)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1FFDDB-AB7C-86BB-CE46-C288A0B35BCE}"/>
                </a:ext>
              </a:extLst>
            </p:cNvPr>
            <p:cNvGrpSpPr/>
            <p:nvPr/>
          </p:nvGrpSpPr>
          <p:grpSpPr>
            <a:xfrm>
              <a:off x="1885503" y="3444948"/>
              <a:ext cx="2250559" cy="2800105"/>
              <a:chOff x="1885503" y="3444948"/>
              <a:chExt cx="2250559" cy="2800105"/>
            </a:xfrm>
          </p:grpSpPr>
          <p:pic>
            <p:nvPicPr>
              <p:cNvPr id="9" name="Graphic 8" descr="Server outline">
                <a:extLst>
                  <a:ext uri="{FF2B5EF4-FFF2-40B4-BE49-F238E27FC236}">
                    <a16:creationId xmlns:a16="http://schemas.microsoft.com/office/drawing/2014/main" id="{0B98BA36-E4D6-9210-30F2-D48FD7EC6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85503" y="3444948"/>
                <a:ext cx="2250559" cy="225055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FEE6FC-5CE4-8E21-A97A-6853A81CD83A}"/>
                  </a:ext>
                </a:extLst>
              </p:cNvPr>
              <p:cNvSpPr txBox="1"/>
              <p:nvPr/>
            </p:nvSpPr>
            <p:spPr>
              <a:xfrm>
                <a:off x="2330275" y="5414056"/>
                <a:ext cx="1361014" cy="83099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KR" sz="2400" dirty="0">
                    <a:solidFill>
                      <a:srgbClr val="00B400"/>
                    </a:solidFill>
                    <a:latin typeface="Freesentation 5 Medium" pitchFamily="2" charset="-127"/>
                    <a:ea typeface="Freesentation 5 Medium" pitchFamily="2" charset="-127"/>
                  </a:rPr>
                  <a:t>AI Server</a:t>
                </a:r>
              </a:p>
              <a:p>
                <a:pPr algn="ctr"/>
                <a:r>
                  <a:rPr lang="en-KR" sz="2400" dirty="0">
                    <a:solidFill>
                      <a:srgbClr val="00B400"/>
                    </a:solidFill>
                    <a:latin typeface="Freesentation 5 Medium" pitchFamily="2" charset="-127"/>
                    <a:ea typeface="Freesentation 5 Medium" pitchFamily="2" charset="-127"/>
                  </a:rPr>
                  <a:t>(DotNet)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F1D7D2-058A-25B3-A350-C2480D1450A5}"/>
              </a:ext>
            </a:extLst>
          </p:cNvPr>
          <p:cNvGrpSpPr/>
          <p:nvPr/>
        </p:nvGrpSpPr>
        <p:grpSpPr>
          <a:xfrm>
            <a:off x="8055939" y="1998822"/>
            <a:ext cx="2250559" cy="2860356"/>
            <a:chOff x="8055939" y="2080436"/>
            <a:chExt cx="2250559" cy="2860356"/>
          </a:xfrm>
        </p:grpSpPr>
        <p:pic>
          <p:nvPicPr>
            <p:cNvPr id="8" name="Graphic 7" descr="Monitor with solid fill">
              <a:extLst>
                <a:ext uri="{FF2B5EF4-FFF2-40B4-BE49-F238E27FC236}">
                  <a16:creationId xmlns:a16="http://schemas.microsoft.com/office/drawing/2014/main" id="{D7495C8E-3BFD-3DCB-60C0-567172E4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55939" y="2080436"/>
              <a:ext cx="2250559" cy="225055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5BA447-363E-661B-DE49-4D6DD6F85405}"/>
                </a:ext>
              </a:extLst>
            </p:cNvPr>
            <p:cNvSpPr txBox="1"/>
            <p:nvPr/>
          </p:nvSpPr>
          <p:spPr>
            <a:xfrm>
              <a:off x="8592755" y="4109795"/>
              <a:ext cx="1176925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KR" sz="2400" dirty="0">
                  <a:latin typeface="Freesentation 5 Medium" pitchFamily="2" charset="-127"/>
                  <a:ea typeface="Freesentation 5 Medium" pitchFamily="2" charset="-127"/>
                </a:rPr>
                <a:t>Client</a:t>
              </a:r>
            </a:p>
            <a:p>
              <a:pPr algn="ctr"/>
              <a:r>
                <a:rPr lang="en-KR" sz="2400" dirty="0">
                  <a:latin typeface="Freesentation 5 Medium" pitchFamily="2" charset="-127"/>
                  <a:ea typeface="Freesentation 5 Medium" pitchFamily="2" charset="-127"/>
                </a:rPr>
                <a:t>(React)</a:t>
              </a:r>
            </a:p>
          </p:txBody>
        </p:sp>
      </p:grp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847CC81-CCD0-DBE6-F4E7-39855C6CA308}"/>
              </a:ext>
            </a:extLst>
          </p:cNvPr>
          <p:cNvCxnSpPr>
            <a:cxnSpLocks/>
          </p:cNvCxnSpPr>
          <p:nvPr/>
        </p:nvCxnSpPr>
        <p:spPr>
          <a:xfrm>
            <a:off x="4059863" y="1509877"/>
            <a:ext cx="4072274" cy="1614224"/>
          </a:xfrm>
          <a:prstGeom prst="bentConnector3">
            <a:avLst/>
          </a:prstGeom>
          <a:ln w="63500">
            <a:solidFill>
              <a:srgbClr val="2957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4ACB9E1-CE82-9179-54CD-2A31AA8C9B35}"/>
              </a:ext>
            </a:extLst>
          </p:cNvPr>
          <p:cNvCxnSpPr>
            <a:cxnSpLocks/>
          </p:cNvCxnSpPr>
          <p:nvPr/>
        </p:nvCxnSpPr>
        <p:spPr>
          <a:xfrm flipV="1">
            <a:off x="4059863" y="3373139"/>
            <a:ext cx="4072274" cy="1614224"/>
          </a:xfrm>
          <a:prstGeom prst="bentConnector3">
            <a:avLst/>
          </a:prstGeom>
          <a:ln w="63500">
            <a:solidFill>
              <a:srgbClr val="2957E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C11D7BB-314A-D89B-E458-40DBE1C8360B}"/>
              </a:ext>
            </a:extLst>
          </p:cNvPr>
          <p:cNvSpPr/>
          <p:nvPr/>
        </p:nvSpPr>
        <p:spPr>
          <a:xfrm>
            <a:off x="579724" y="1791332"/>
            <a:ext cx="1272509" cy="3163614"/>
          </a:xfrm>
          <a:custGeom>
            <a:avLst/>
            <a:gdLst>
              <a:gd name="connsiteX0" fmla="*/ 1125365 w 1272509"/>
              <a:gd name="connsiteY0" fmla="*/ 0 h 3163614"/>
              <a:gd name="connsiteX1" fmla="*/ 758 w 1272509"/>
              <a:gd name="connsiteY1" fmla="*/ 1797269 h 3163614"/>
              <a:gd name="connsiteX2" fmla="*/ 1272509 w 1272509"/>
              <a:gd name="connsiteY2" fmla="*/ 3163614 h 31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2509" h="3163614">
                <a:moveTo>
                  <a:pt x="1125365" y="0"/>
                </a:moveTo>
                <a:cubicBezTo>
                  <a:pt x="550799" y="635000"/>
                  <a:pt x="-23766" y="1270000"/>
                  <a:pt x="758" y="1797269"/>
                </a:cubicBezTo>
                <a:cubicBezTo>
                  <a:pt x="25282" y="2324538"/>
                  <a:pt x="648895" y="2744076"/>
                  <a:pt x="1272509" y="3163614"/>
                </a:cubicBezTo>
              </a:path>
            </a:pathLst>
          </a:custGeom>
          <a:noFill/>
          <a:ln w="50800">
            <a:solidFill>
              <a:srgbClr val="2957E3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624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E6085-A6C1-D046-34FD-CEF4CC6A0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D1E495-BBDF-C1CF-2F5B-298C78E55FEE}"/>
              </a:ext>
            </a:extLst>
          </p:cNvPr>
          <p:cNvSpPr txBox="1"/>
          <p:nvPr/>
        </p:nvSpPr>
        <p:spPr>
          <a:xfrm>
            <a:off x="476469" y="2044005"/>
            <a:ext cx="7217040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 err="1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LikeLion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2400" b="1" dirty="0" err="1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YeungNam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Univ. 13</a:t>
            </a:r>
            <a:r>
              <a:rPr lang="en-US" altLang="ko-KR" sz="2400" b="1" baseline="30000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th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</a:p>
          <a:p>
            <a:r>
              <a:rPr lang="en-US" sz="6000" b="1" dirty="0">
                <a:latin typeface="Freesentation 9 Black" pitchFamily="2" charset="-127"/>
                <a:ea typeface="Freesentation 9 Black" pitchFamily="2" charset="-127"/>
              </a:rPr>
              <a:t>AI / Cloud Bootcamp</a:t>
            </a:r>
            <a:endParaRPr lang="en-KR" sz="6000" b="1" dirty="0"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C091A-4087-BF52-838F-0174572ACE86}"/>
              </a:ext>
            </a:extLst>
          </p:cNvPr>
          <p:cNvSpPr txBox="1"/>
          <p:nvPr/>
        </p:nvSpPr>
        <p:spPr>
          <a:xfrm>
            <a:off x="476469" y="545981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Freesentation 6 SemiBold" pitchFamily="2" charset="-127"/>
                <a:ea typeface="Freesentation 6 SemiBold" pitchFamily="2" charset="-127"/>
              </a:rPr>
              <a:t>윤 금 재</a:t>
            </a:r>
          </a:p>
        </p:txBody>
      </p:sp>
    </p:spTree>
    <p:extLst>
      <p:ext uri="{BB962C8B-B14F-4D97-AF65-F5344CB8AC3E}">
        <p14:creationId xmlns:p14="http://schemas.microsoft.com/office/powerpoint/2010/main" val="59427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B7410-DFA6-3E10-00E7-A7D253A74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159BE8-B322-076F-FC31-9BF0168502F7}"/>
              </a:ext>
            </a:extLst>
          </p:cNvPr>
          <p:cNvSpPr txBox="1"/>
          <p:nvPr/>
        </p:nvSpPr>
        <p:spPr>
          <a:xfrm>
            <a:off x="476469" y="2044005"/>
            <a:ext cx="7217040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 err="1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LikeLion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2400" b="1" dirty="0" err="1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YeungNam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Univ. 13</a:t>
            </a:r>
            <a:r>
              <a:rPr lang="en-US" altLang="ko-KR" sz="2400" b="1" baseline="30000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th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</a:p>
          <a:p>
            <a:r>
              <a:rPr lang="en-US" sz="6000" b="1" dirty="0">
                <a:latin typeface="Freesentation 9 Black" pitchFamily="2" charset="-127"/>
                <a:ea typeface="Freesentation 9 Black" pitchFamily="2" charset="-127"/>
              </a:rPr>
              <a:t>AI / Cloud Bootcamp</a:t>
            </a:r>
            <a:endParaRPr lang="en-KR" sz="6000" b="1" dirty="0"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8F2DB-F2C3-9A55-3D44-714BC95C8373}"/>
              </a:ext>
            </a:extLst>
          </p:cNvPr>
          <p:cNvSpPr txBox="1"/>
          <p:nvPr/>
        </p:nvSpPr>
        <p:spPr>
          <a:xfrm>
            <a:off x="476469" y="545981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Freesentation 6 SemiBold" pitchFamily="2" charset="-127"/>
                <a:ea typeface="Freesentation 6 SemiBold" pitchFamily="2" charset="-127"/>
              </a:rPr>
              <a:t>윤 금 재</a:t>
            </a:r>
          </a:p>
        </p:txBody>
      </p:sp>
    </p:spTree>
    <p:extLst>
      <p:ext uri="{BB962C8B-B14F-4D97-AF65-F5344CB8AC3E}">
        <p14:creationId xmlns:p14="http://schemas.microsoft.com/office/powerpoint/2010/main" val="4126607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B4218-1F09-F2E7-857B-9C1F36E8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45178AF-ABCD-87D5-457F-02CDBFB9C849}"/>
              </a:ext>
            </a:extLst>
          </p:cNvPr>
          <p:cNvSpPr/>
          <p:nvPr/>
        </p:nvSpPr>
        <p:spPr>
          <a:xfrm>
            <a:off x="2660502" y="2376377"/>
            <a:ext cx="2105247" cy="2105247"/>
          </a:xfrm>
          <a:prstGeom prst="ellipse">
            <a:avLst/>
          </a:prstGeom>
          <a:solidFill>
            <a:srgbClr val="2957E3"/>
          </a:solidFill>
          <a:ln>
            <a:noFill/>
          </a:ln>
          <a:effectLst>
            <a:outerShdw blurRad="242808" dist="107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latin typeface="Freesentation 7 Bold" pitchFamily="2" charset="-127"/>
                <a:ea typeface="Freesentation 7 Bold" pitchFamily="2" charset="-127"/>
              </a:rPr>
              <a:t>Cloud</a:t>
            </a:r>
          </a:p>
          <a:p>
            <a:pPr algn="ctr"/>
            <a:r>
              <a:rPr lang="en-KR" sz="2400" b="1" dirty="0">
                <a:latin typeface="Freesentation 7 Bold" pitchFamily="2" charset="-127"/>
                <a:ea typeface="Freesentation 7 Bold" pitchFamily="2" charset="-127"/>
              </a:rPr>
              <a:t>System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30A2FF-EC23-C791-1627-526D8C405D9A}"/>
              </a:ext>
            </a:extLst>
          </p:cNvPr>
          <p:cNvSpPr/>
          <p:nvPr/>
        </p:nvSpPr>
        <p:spPr>
          <a:xfrm>
            <a:off x="7426251" y="2376377"/>
            <a:ext cx="2105247" cy="2105247"/>
          </a:xfrm>
          <a:prstGeom prst="ellipse">
            <a:avLst/>
          </a:prstGeom>
          <a:solidFill>
            <a:srgbClr val="2957E3"/>
          </a:solidFill>
          <a:ln>
            <a:noFill/>
          </a:ln>
          <a:effectLst>
            <a:outerShdw blurRad="242808" dist="107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latin typeface="Freesentation 7 Bold" pitchFamily="2" charset="-127"/>
                <a:ea typeface="Freesentation 7 Bold" pitchFamily="2" charset="-127"/>
              </a:rPr>
              <a:t>How-To</a:t>
            </a:r>
          </a:p>
        </p:txBody>
      </p:sp>
    </p:spTree>
    <p:extLst>
      <p:ext uri="{BB962C8B-B14F-4D97-AF65-F5344CB8AC3E}">
        <p14:creationId xmlns:p14="http://schemas.microsoft.com/office/powerpoint/2010/main" val="61090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48DBC-71E6-4AE3-E832-0B692B84C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oud with solid fill">
            <a:extLst>
              <a:ext uri="{FF2B5EF4-FFF2-40B4-BE49-F238E27FC236}">
                <a16:creationId xmlns:a16="http://schemas.microsoft.com/office/drawing/2014/main" id="{F8A040A0-2191-F743-0A2B-8F353340A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9118" y="1002118"/>
            <a:ext cx="4853763" cy="48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1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535E5-1353-BDB7-5CAA-18B7877B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B339BE67-91C7-37A5-207A-23DADEEFE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707758" y="2266507"/>
            <a:ext cx="2324986" cy="2324986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D6913D6F-DF9C-B81B-966C-102C366F3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3507" y="2266507"/>
            <a:ext cx="2324986" cy="23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81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605CCE-81BD-2CF7-BF97-3CE39561B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288650B3-388C-9924-B080-9C2CAA067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7" y="2266507"/>
            <a:ext cx="2324986" cy="2324986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1A4EECC9-8AE9-9B42-2417-AAA7925248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1330" y="1617920"/>
            <a:ext cx="829340" cy="829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A8C649-A6E3-F99A-CF2E-1B2BCC667AE8}"/>
              </a:ext>
            </a:extLst>
          </p:cNvPr>
          <p:cNvSpPr txBox="1"/>
          <p:nvPr/>
        </p:nvSpPr>
        <p:spPr>
          <a:xfrm>
            <a:off x="4816033" y="4557641"/>
            <a:ext cx="255993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latin typeface="Freesentation 6 SemiBold" pitchFamily="2" charset="-127"/>
                <a:ea typeface="Freesentation 6 SemiBold" pitchFamily="2" charset="-127"/>
              </a:rPr>
              <a:t>O</a:t>
            </a:r>
            <a:r>
              <a:rPr lang="en-KR" sz="3600" b="1" dirty="0">
                <a:latin typeface="Freesentation 6 SemiBold" pitchFamily="2" charset="-127"/>
                <a:ea typeface="Freesentation 6 SemiBold" pitchFamily="2" charset="-127"/>
              </a:rPr>
              <a:t>n-premise</a:t>
            </a:r>
          </a:p>
        </p:txBody>
      </p:sp>
    </p:spTree>
    <p:extLst>
      <p:ext uri="{BB962C8B-B14F-4D97-AF65-F5344CB8AC3E}">
        <p14:creationId xmlns:p14="http://schemas.microsoft.com/office/powerpoint/2010/main" val="2874159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5E04F0-5B5F-6849-1AFC-16290473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B905818C-4134-A2C9-A106-852A06560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7" y="2266507"/>
            <a:ext cx="2324986" cy="2324986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F01079A6-CB44-DD45-3ED1-F775A58E31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1330" y="1617920"/>
            <a:ext cx="829340" cy="829340"/>
          </a:xfrm>
          <a:prstGeom prst="rect">
            <a:avLst/>
          </a:prstGeom>
        </p:spPr>
      </p:pic>
      <p:pic>
        <p:nvPicPr>
          <p:cNvPr id="4" name="Graphic 3" descr="Building with solid fill">
            <a:extLst>
              <a:ext uri="{FF2B5EF4-FFF2-40B4-BE49-F238E27FC236}">
                <a16:creationId xmlns:a16="http://schemas.microsoft.com/office/drawing/2014/main" id="{C060672B-E1E8-912B-9AF6-B3B9AE81E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1237" y="2266507"/>
            <a:ext cx="2324986" cy="2324986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9657E733-28B2-B6FA-D39F-2D086400E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9060" y="1617920"/>
            <a:ext cx="829340" cy="8293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4297B41-6DF0-D737-6B63-7DF80414CB20}"/>
              </a:ext>
            </a:extLst>
          </p:cNvPr>
          <p:cNvGrpSpPr/>
          <p:nvPr/>
        </p:nvGrpSpPr>
        <p:grpSpPr>
          <a:xfrm>
            <a:off x="1385777" y="2266507"/>
            <a:ext cx="2324986" cy="2324986"/>
            <a:chOff x="1385777" y="2266507"/>
            <a:chExt cx="2324986" cy="2324986"/>
          </a:xfrm>
        </p:grpSpPr>
        <p:pic>
          <p:nvPicPr>
            <p:cNvPr id="2" name="Graphic 1" descr="Building with solid fill">
              <a:extLst>
                <a:ext uri="{FF2B5EF4-FFF2-40B4-BE49-F238E27FC236}">
                  <a16:creationId xmlns:a16="http://schemas.microsoft.com/office/drawing/2014/main" id="{134F4C31-0A6B-2504-C85C-50F48A0B9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85777" y="2266507"/>
              <a:ext cx="2324986" cy="23249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BD04F4-895F-EAC1-C5E1-E9A62A68419B}"/>
                </a:ext>
              </a:extLst>
            </p:cNvPr>
            <p:cNvSpPr/>
            <p:nvPr/>
          </p:nvSpPr>
          <p:spPr>
            <a:xfrm>
              <a:off x="2037806" y="2717074"/>
              <a:ext cx="1018903" cy="16720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63087456-3444-7D9F-CD8F-C0341B5033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7802" y="2693099"/>
            <a:ext cx="409455" cy="409455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ABFAC55A-FD8B-F828-41F3-080D83C9A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4446" y="2693099"/>
            <a:ext cx="409455" cy="409455"/>
          </a:xfrm>
          <a:prstGeom prst="rect">
            <a:avLst/>
          </a:prstGeom>
        </p:spPr>
      </p:pic>
      <p:pic>
        <p:nvPicPr>
          <p:cNvPr id="13" name="Graphic 12" descr="Server with solid fill">
            <a:extLst>
              <a:ext uri="{FF2B5EF4-FFF2-40B4-BE49-F238E27FC236}">
                <a16:creationId xmlns:a16="http://schemas.microsoft.com/office/drawing/2014/main" id="{231DCE9D-F469-8BB5-2ED7-EB6494981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3600" y="3095847"/>
            <a:ext cx="409455" cy="409455"/>
          </a:xfrm>
          <a:prstGeom prst="rect">
            <a:avLst/>
          </a:prstGeom>
        </p:spPr>
      </p:pic>
      <p:pic>
        <p:nvPicPr>
          <p:cNvPr id="14" name="Graphic 13" descr="Server with solid fill">
            <a:extLst>
              <a:ext uri="{FF2B5EF4-FFF2-40B4-BE49-F238E27FC236}">
                <a16:creationId xmlns:a16="http://schemas.microsoft.com/office/drawing/2014/main" id="{9EA709F6-3953-108A-524F-A99EF4B8B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0244" y="3095847"/>
            <a:ext cx="409455" cy="409455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CC7DB8ED-7AAB-3A1C-AE69-F04878582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9398" y="3498595"/>
            <a:ext cx="409455" cy="409455"/>
          </a:xfrm>
          <a:prstGeom prst="rect">
            <a:avLst/>
          </a:prstGeom>
        </p:spPr>
      </p:pic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67A39823-1E8B-B9F9-DABE-E08A1CBB6A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6042" y="3498595"/>
            <a:ext cx="409455" cy="409455"/>
          </a:xfrm>
          <a:prstGeom prst="rect">
            <a:avLst/>
          </a:prstGeom>
        </p:spPr>
      </p:pic>
      <p:pic>
        <p:nvPicPr>
          <p:cNvPr id="17" name="Graphic 16" descr="Server with solid fill">
            <a:extLst>
              <a:ext uri="{FF2B5EF4-FFF2-40B4-BE49-F238E27FC236}">
                <a16:creationId xmlns:a16="http://schemas.microsoft.com/office/drawing/2014/main" id="{46021BDB-5610-284F-0518-C24BAEAA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5196" y="3901343"/>
            <a:ext cx="409455" cy="409455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AC7D439B-8A98-6FB3-AF90-D25DD25AED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1840" y="3901343"/>
            <a:ext cx="409455" cy="4094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A206264-8E23-4D8F-2D5C-7F53F4130534}"/>
              </a:ext>
            </a:extLst>
          </p:cNvPr>
          <p:cNvGrpSpPr/>
          <p:nvPr/>
        </p:nvGrpSpPr>
        <p:grpSpPr>
          <a:xfrm>
            <a:off x="1739384" y="1428356"/>
            <a:ext cx="1615745" cy="1018904"/>
            <a:chOff x="334671" y="3498593"/>
            <a:chExt cx="1615745" cy="1018904"/>
          </a:xfrm>
        </p:grpSpPr>
        <p:pic>
          <p:nvPicPr>
            <p:cNvPr id="20" name="Graphic 19" descr="Building with solid fill">
              <a:extLst>
                <a:ext uri="{FF2B5EF4-FFF2-40B4-BE49-F238E27FC236}">
                  <a16:creationId xmlns:a16="http://schemas.microsoft.com/office/drawing/2014/main" id="{C902C7B5-FAFE-9F1E-E584-7B428CE77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1" name="Graphic 20" descr="Building with solid fill">
              <a:extLst>
                <a:ext uri="{FF2B5EF4-FFF2-40B4-BE49-F238E27FC236}">
                  <a16:creationId xmlns:a16="http://schemas.microsoft.com/office/drawing/2014/main" id="{0CF66B0B-2C44-4136-A7C1-9E93E4E9A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248941-80D7-07BE-EABE-2BE41191EB74}"/>
              </a:ext>
            </a:extLst>
          </p:cNvPr>
          <p:cNvGrpSpPr/>
          <p:nvPr/>
        </p:nvGrpSpPr>
        <p:grpSpPr>
          <a:xfrm>
            <a:off x="1741155" y="4418662"/>
            <a:ext cx="1615745" cy="1018904"/>
            <a:chOff x="334671" y="3498593"/>
            <a:chExt cx="1615745" cy="1018904"/>
          </a:xfrm>
        </p:grpSpPr>
        <p:pic>
          <p:nvPicPr>
            <p:cNvPr id="28" name="Graphic 27" descr="Building with solid fill">
              <a:extLst>
                <a:ext uri="{FF2B5EF4-FFF2-40B4-BE49-F238E27FC236}">
                  <a16:creationId xmlns:a16="http://schemas.microsoft.com/office/drawing/2014/main" id="{0D4F2020-94F7-D9AF-269D-202554876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9" name="Graphic 28" descr="Building with solid fill">
              <a:extLst>
                <a:ext uri="{FF2B5EF4-FFF2-40B4-BE49-F238E27FC236}">
                  <a16:creationId xmlns:a16="http://schemas.microsoft.com/office/drawing/2014/main" id="{C3EAE553-B234-BAA0-B0B0-5774AB6E6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A09A43-BD8C-12B1-6436-8D1218ECEE84}"/>
              </a:ext>
            </a:extLst>
          </p:cNvPr>
          <p:cNvGrpSpPr/>
          <p:nvPr/>
        </p:nvGrpSpPr>
        <p:grpSpPr>
          <a:xfrm>
            <a:off x="5304692" y="814889"/>
            <a:ext cx="1582616" cy="914400"/>
            <a:chOff x="5224130" y="674212"/>
            <a:chExt cx="1582616" cy="914400"/>
          </a:xfrm>
        </p:grpSpPr>
        <p:pic>
          <p:nvPicPr>
            <p:cNvPr id="31" name="Graphic 30" descr="Rain with solid fill">
              <a:extLst>
                <a:ext uri="{FF2B5EF4-FFF2-40B4-BE49-F238E27FC236}">
                  <a16:creationId xmlns:a16="http://schemas.microsoft.com/office/drawing/2014/main" id="{1644A66D-E700-0C6B-36A5-944A41574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24130" y="67421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Rain with solid fill">
              <a:extLst>
                <a:ext uri="{FF2B5EF4-FFF2-40B4-BE49-F238E27FC236}">
                  <a16:creationId xmlns:a16="http://schemas.microsoft.com/office/drawing/2014/main" id="{080AAB14-9D73-1D02-0802-153B2020E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92346" y="674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9059C1-3FF2-7136-610F-E9197CF90B82}"/>
              </a:ext>
            </a:extLst>
          </p:cNvPr>
          <p:cNvGrpSpPr/>
          <p:nvPr/>
        </p:nvGrpSpPr>
        <p:grpSpPr>
          <a:xfrm>
            <a:off x="5304692" y="4460814"/>
            <a:ext cx="1575255" cy="924500"/>
            <a:chOff x="5376530" y="4601593"/>
            <a:chExt cx="1575255" cy="924500"/>
          </a:xfrm>
        </p:grpSpPr>
        <p:pic>
          <p:nvPicPr>
            <p:cNvPr id="35" name="Graphic 34" descr="Bonfire with solid fill">
              <a:extLst>
                <a:ext uri="{FF2B5EF4-FFF2-40B4-BE49-F238E27FC236}">
                  <a16:creationId xmlns:a16="http://schemas.microsoft.com/office/drawing/2014/main" id="{C12007A1-3E6D-194E-5DB1-A0746EF14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7385" y="4611693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Bonfire with solid fill">
              <a:extLst>
                <a:ext uri="{FF2B5EF4-FFF2-40B4-BE49-F238E27FC236}">
                  <a16:creationId xmlns:a16="http://schemas.microsoft.com/office/drawing/2014/main" id="{DCB5993D-3FEF-9865-1938-50A6E380B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76530" y="4601593"/>
              <a:ext cx="914400" cy="914400"/>
            </a:xfrm>
            <a:prstGeom prst="rect">
              <a:avLst/>
            </a:prstGeom>
          </p:spPr>
        </p:pic>
      </p:grpSp>
      <p:pic>
        <p:nvPicPr>
          <p:cNvPr id="39" name="Graphic 38" descr="Garbage with solid fill">
            <a:extLst>
              <a:ext uri="{FF2B5EF4-FFF2-40B4-BE49-F238E27FC236}">
                <a16:creationId xmlns:a16="http://schemas.microsoft.com/office/drawing/2014/main" id="{B4DA97AE-6661-B144-BE2D-0928A2EBE9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45324" y="4460814"/>
            <a:ext cx="914400" cy="914400"/>
          </a:xfrm>
          <a:prstGeom prst="rect">
            <a:avLst/>
          </a:prstGeom>
        </p:spPr>
      </p:pic>
      <p:pic>
        <p:nvPicPr>
          <p:cNvPr id="41" name="Graphic 40" descr="Flying Money with solid fill">
            <a:extLst>
              <a:ext uri="{FF2B5EF4-FFF2-40B4-BE49-F238E27FC236}">
                <a16:creationId xmlns:a16="http://schemas.microsoft.com/office/drawing/2014/main" id="{F44D5DFE-9F16-E0E9-C33A-4EAEE37E73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85030" y="751844"/>
            <a:ext cx="914400" cy="914400"/>
          </a:xfrm>
          <a:prstGeom prst="rect">
            <a:avLst/>
          </a:prstGeom>
        </p:spPr>
      </p:pic>
      <p:pic>
        <p:nvPicPr>
          <p:cNvPr id="42" name="Graphic 41" descr="Garbage with solid fill">
            <a:extLst>
              <a:ext uri="{FF2B5EF4-FFF2-40B4-BE49-F238E27FC236}">
                <a16:creationId xmlns:a16="http://schemas.microsoft.com/office/drawing/2014/main" id="{175BD848-D40E-858E-9709-0D69D9C6E7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23763" y="44608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3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6F6DC2-67E8-5ADD-19AD-A82939F0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99F8B-9DCF-141F-B2BD-6FD4295513A5}"/>
              </a:ext>
            </a:extLst>
          </p:cNvPr>
          <p:cNvSpPr txBox="1"/>
          <p:nvPr/>
        </p:nvSpPr>
        <p:spPr>
          <a:xfrm>
            <a:off x="2707341" y="1516528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Freesentation 5 Medium" pitchFamily="2" charset="-127"/>
                <a:ea typeface="Freesentation 5 Medium" pitchFamily="2" charset="-127"/>
              </a:rPr>
              <a:t>이 문장 다듬어줘</a:t>
            </a:r>
            <a:endParaRPr lang="en-KR" sz="3600" dirty="0">
              <a:latin typeface="Freesentation 5 Medium" pitchFamily="2" charset="-127"/>
              <a:ea typeface="Freesentation 5 Medium" pitchFamily="2" charset="-127"/>
            </a:endParaRPr>
          </a:p>
        </p:txBody>
      </p:sp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5B8C99CC-FB4D-82D5-0FB3-7104C7C87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894" y="1168617"/>
            <a:ext cx="1320366" cy="132036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1880A1B-5092-7FCF-8BC3-A87FBA3AA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894" y="2768817"/>
            <a:ext cx="1320365" cy="1320365"/>
          </a:xfrm>
          <a:prstGeom prst="rect">
            <a:avLst/>
          </a:prstGeo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3146E7BB-09B8-E9C9-19C0-A067516E3F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893" y="4369017"/>
            <a:ext cx="1320366" cy="1320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DA32CD-16F0-1BD3-E3A0-F5FF97A9D2F0}"/>
              </a:ext>
            </a:extLst>
          </p:cNvPr>
          <p:cNvSpPr txBox="1"/>
          <p:nvPr/>
        </p:nvSpPr>
        <p:spPr>
          <a:xfrm>
            <a:off x="2707341" y="3105833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Freesentation 5 Medium" pitchFamily="2" charset="-127"/>
                <a:ea typeface="Freesentation 5 Medium" pitchFamily="2" charset="-127"/>
              </a:rPr>
              <a:t>(</a:t>
            </a:r>
            <a:r>
              <a:rPr lang="ko-KR" altLang="en-US" sz="3600" b="1" dirty="0">
                <a:latin typeface="Freesentation 5 Medium" pitchFamily="2" charset="-127"/>
                <a:ea typeface="Freesentation 5 Medium" pitchFamily="2" charset="-127"/>
              </a:rPr>
              <a:t>대충 다듬어진 문장이라는 뜻</a:t>
            </a:r>
            <a:r>
              <a:rPr lang="en-US" sz="3600" b="1" dirty="0">
                <a:latin typeface="Freesentation 5 Medium" pitchFamily="2" charset="-127"/>
                <a:ea typeface="Freesentation 5 Medium" pitchFamily="2" charset="-127"/>
              </a:rPr>
              <a:t>)</a:t>
            </a:r>
            <a:endParaRPr lang="en-KR" sz="3600" dirty="0"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07A08-1350-8D52-8BDC-195B124CF1DB}"/>
              </a:ext>
            </a:extLst>
          </p:cNvPr>
          <p:cNvSpPr txBox="1"/>
          <p:nvPr/>
        </p:nvSpPr>
        <p:spPr>
          <a:xfrm>
            <a:off x="2707341" y="4713506"/>
            <a:ext cx="407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Freesentation 5 Medium" pitchFamily="2" charset="-127"/>
                <a:ea typeface="Freesentation 5 Medium" pitchFamily="2" charset="-127"/>
              </a:rPr>
              <a:t>Ctrl C + V, </a:t>
            </a:r>
            <a:r>
              <a:rPr lang="ko-KR" altLang="en-US" sz="3600" b="1" dirty="0">
                <a:latin typeface="Freesentation 5 Medium" pitchFamily="2" charset="-127"/>
                <a:ea typeface="Freesentation 5 Medium" pitchFamily="2" charset="-127"/>
              </a:rPr>
              <a:t>메일 전송</a:t>
            </a:r>
            <a:r>
              <a:rPr lang="en-US" sz="3600" b="1" dirty="0">
                <a:latin typeface="Freesentation 5 Medium" pitchFamily="2" charset="-127"/>
                <a:ea typeface="Freesentation 5 Medium" pitchFamily="2" charset="-127"/>
              </a:rPr>
              <a:t>…</a:t>
            </a:r>
            <a:endParaRPr lang="en-KR" sz="3600" dirty="0"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33F0E-5B15-B34A-7F6F-9F8BBC99EA74}"/>
              </a:ext>
            </a:extLst>
          </p:cNvPr>
          <p:cNvSpPr txBox="1"/>
          <p:nvPr/>
        </p:nvSpPr>
        <p:spPr>
          <a:xfrm>
            <a:off x="9217597" y="1485750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요청</a:t>
            </a:r>
            <a:endParaRPr lang="en-KR" sz="40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054F8-6986-DD1E-100D-234B10D142AC}"/>
              </a:ext>
            </a:extLst>
          </p:cNvPr>
          <p:cNvSpPr txBox="1"/>
          <p:nvPr/>
        </p:nvSpPr>
        <p:spPr>
          <a:xfrm>
            <a:off x="9217597" y="3075055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응답</a:t>
            </a:r>
            <a:endParaRPr lang="en-KR" sz="40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E778C-0C76-8409-C724-59B5D0C7CFB8}"/>
              </a:ext>
            </a:extLst>
          </p:cNvPr>
          <p:cNvSpPr txBox="1"/>
          <p:nvPr/>
        </p:nvSpPr>
        <p:spPr>
          <a:xfrm>
            <a:off x="9217597" y="4682728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작업</a:t>
            </a:r>
            <a:endParaRPr lang="en-KR" sz="40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43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7F9C78-1D95-3165-6B9B-B37AA61C9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99AE8E6D-AB60-B0DD-05E7-FB73CD117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7" y="2266507"/>
            <a:ext cx="2324986" cy="2324986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35EB2E4A-B49E-145B-6B2A-FF34EAD74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1330" y="1617920"/>
            <a:ext cx="829340" cy="829340"/>
          </a:xfrm>
          <a:prstGeom prst="rect">
            <a:avLst/>
          </a:prstGeom>
        </p:spPr>
      </p:pic>
      <p:pic>
        <p:nvPicPr>
          <p:cNvPr id="4" name="Graphic 3" descr="Building with solid fill">
            <a:extLst>
              <a:ext uri="{FF2B5EF4-FFF2-40B4-BE49-F238E27FC236}">
                <a16:creationId xmlns:a16="http://schemas.microsoft.com/office/drawing/2014/main" id="{39673E56-408A-FED4-D76B-72052E848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1237" y="2266507"/>
            <a:ext cx="2324986" cy="2324986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20994D3C-171D-CBC9-1D86-B13D07CF62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9060" y="1617920"/>
            <a:ext cx="829340" cy="82934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CBD372B-CB85-99BB-A50B-9B50142B4EDA}"/>
              </a:ext>
            </a:extLst>
          </p:cNvPr>
          <p:cNvGrpSpPr/>
          <p:nvPr/>
        </p:nvGrpSpPr>
        <p:grpSpPr>
          <a:xfrm>
            <a:off x="5304692" y="814889"/>
            <a:ext cx="1582616" cy="914400"/>
            <a:chOff x="5224130" y="674212"/>
            <a:chExt cx="1582616" cy="914400"/>
          </a:xfrm>
        </p:grpSpPr>
        <p:pic>
          <p:nvPicPr>
            <p:cNvPr id="31" name="Graphic 30" descr="Rain with solid fill">
              <a:extLst>
                <a:ext uri="{FF2B5EF4-FFF2-40B4-BE49-F238E27FC236}">
                  <a16:creationId xmlns:a16="http://schemas.microsoft.com/office/drawing/2014/main" id="{4DEDCA3F-4EF6-9ADB-7476-7C9A6C05B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24130" y="67421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Rain with solid fill">
              <a:extLst>
                <a:ext uri="{FF2B5EF4-FFF2-40B4-BE49-F238E27FC236}">
                  <a16:creationId xmlns:a16="http://schemas.microsoft.com/office/drawing/2014/main" id="{55D8AF15-362A-61B3-89E5-553C7CD0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92346" y="674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F45452-6009-9EBD-0552-AA97D1004CE4}"/>
              </a:ext>
            </a:extLst>
          </p:cNvPr>
          <p:cNvGrpSpPr/>
          <p:nvPr/>
        </p:nvGrpSpPr>
        <p:grpSpPr>
          <a:xfrm>
            <a:off x="5304692" y="4460814"/>
            <a:ext cx="1575255" cy="924500"/>
            <a:chOff x="5376530" y="4601593"/>
            <a:chExt cx="1575255" cy="924500"/>
          </a:xfrm>
        </p:grpSpPr>
        <p:pic>
          <p:nvPicPr>
            <p:cNvPr id="35" name="Graphic 34" descr="Bonfire with solid fill">
              <a:extLst>
                <a:ext uri="{FF2B5EF4-FFF2-40B4-BE49-F238E27FC236}">
                  <a16:creationId xmlns:a16="http://schemas.microsoft.com/office/drawing/2014/main" id="{D7FD26DC-D9B6-406E-D3D7-8D3D5D012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7385" y="4611693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Bonfire with solid fill">
              <a:extLst>
                <a:ext uri="{FF2B5EF4-FFF2-40B4-BE49-F238E27FC236}">
                  <a16:creationId xmlns:a16="http://schemas.microsoft.com/office/drawing/2014/main" id="{7D10455C-75C3-85D5-264A-A95A669D9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76530" y="4601593"/>
              <a:ext cx="914400" cy="914400"/>
            </a:xfrm>
            <a:prstGeom prst="rect">
              <a:avLst/>
            </a:prstGeom>
          </p:spPr>
        </p:pic>
      </p:grpSp>
      <p:pic>
        <p:nvPicPr>
          <p:cNvPr id="39" name="Graphic 38" descr="Garbage with solid fill">
            <a:extLst>
              <a:ext uri="{FF2B5EF4-FFF2-40B4-BE49-F238E27FC236}">
                <a16:creationId xmlns:a16="http://schemas.microsoft.com/office/drawing/2014/main" id="{3A7697AC-39CB-00D0-CB37-23CDEF0DE7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45324" y="4460814"/>
            <a:ext cx="914400" cy="914400"/>
          </a:xfrm>
          <a:prstGeom prst="rect">
            <a:avLst/>
          </a:prstGeom>
        </p:spPr>
      </p:pic>
      <p:pic>
        <p:nvPicPr>
          <p:cNvPr id="41" name="Graphic 40" descr="Flying Money with solid fill">
            <a:extLst>
              <a:ext uri="{FF2B5EF4-FFF2-40B4-BE49-F238E27FC236}">
                <a16:creationId xmlns:a16="http://schemas.microsoft.com/office/drawing/2014/main" id="{8D4BF43E-E152-21F5-3931-5FFB0C47F7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85030" y="751844"/>
            <a:ext cx="914400" cy="914400"/>
          </a:xfrm>
          <a:prstGeom prst="rect">
            <a:avLst/>
          </a:prstGeom>
        </p:spPr>
      </p:pic>
      <p:pic>
        <p:nvPicPr>
          <p:cNvPr id="42" name="Graphic 41" descr="Garbage with solid fill">
            <a:extLst>
              <a:ext uri="{FF2B5EF4-FFF2-40B4-BE49-F238E27FC236}">
                <a16:creationId xmlns:a16="http://schemas.microsoft.com/office/drawing/2014/main" id="{DC07BC6C-3180-3BB1-0454-CA084CCB28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23763" y="4460814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0B85A6-C290-5CF9-680A-33D3D4864358}"/>
              </a:ext>
            </a:extLst>
          </p:cNvPr>
          <p:cNvSpPr/>
          <p:nvPr/>
        </p:nvSpPr>
        <p:spPr>
          <a:xfrm>
            <a:off x="-615462" y="-139672"/>
            <a:ext cx="13669108" cy="738553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1545BD-8F65-BB60-2EBD-C08B30DDF4B7}"/>
              </a:ext>
            </a:extLst>
          </p:cNvPr>
          <p:cNvGrpSpPr/>
          <p:nvPr/>
        </p:nvGrpSpPr>
        <p:grpSpPr>
          <a:xfrm>
            <a:off x="1385777" y="2266507"/>
            <a:ext cx="2324986" cy="2324986"/>
            <a:chOff x="1385777" y="2266507"/>
            <a:chExt cx="2324986" cy="2324986"/>
          </a:xfrm>
        </p:grpSpPr>
        <p:pic>
          <p:nvPicPr>
            <p:cNvPr id="2" name="Graphic 1" descr="Building with solid fill">
              <a:extLst>
                <a:ext uri="{FF2B5EF4-FFF2-40B4-BE49-F238E27FC236}">
                  <a16:creationId xmlns:a16="http://schemas.microsoft.com/office/drawing/2014/main" id="{9EE3EFE7-0AAC-F4B3-98B2-8B73980F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85777" y="2266507"/>
              <a:ext cx="2324986" cy="23249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878DDD-0D5F-A4A9-F856-05EAD542C113}"/>
                </a:ext>
              </a:extLst>
            </p:cNvPr>
            <p:cNvSpPr/>
            <p:nvPr/>
          </p:nvSpPr>
          <p:spPr>
            <a:xfrm>
              <a:off x="2037806" y="2717074"/>
              <a:ext cx="1018903" cy="16720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DB699B93-1D90-B3C6-9CAF-E49249B434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7802" y="2693099"/>
            <a:ext cx="409455" cy="409455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01F2B064-6A6E-D5AE-0F99-47A00DA4A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4446" y="2693099"/>
            <a:ext cx="409455" cy="409455"/>
          </a:xfrm>
          <a:prstGeom prst="rect">
            <a:avLst/>
          </a:prstGeom>
        </p:spPr>
      </p:pic>
      <p:pic>
        <p:nvPicPr>
          <p:cNvPr id="13" name="Graphic 12" descr="Server with solid fill">
            <a:extLst>
              <a:ext uri="{FF2B5EF4-FFF2-40B4-BE49-F238E27FC236}">
                <a16:creationId xmlns:a16="http://schemas.microsoft.com/office/drawing/2014/main" id="{FB2D136C-0BE4-ABF9-71EB-E1A16CC28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3600" y="3095847"/>
            <a:ext cx="409455" cy="409455"/>
          </a:xfrm>
          <a:prstGeom prst="rect">
            <a:avLst/>
          </a:prstGeom>
        </p:spPr>
      </p:pic>
      <p:pic>
        <p:nvPicPr>
          <p:cNvPr id="14" name="Graphic 13" descr="Server with solid fill">
            <a:extLst>
              <a:ext uri="{FF2B5EF4-FFF2-40B4-BE49-F238E27FC236}">
                <a16:creationId xmlns:a16="http://schemas.microsoft.com/office/drawing/2014/main" id="{088D18C2-1DFB-7A3D-D9EC-7E1B1449B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0244" y="3095847"/>
            <a:ext cx="409455" cy="409455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9FFE6A68-261C-44FA-2160-23D54301E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9398" y="3498595"/>
            <a:ext cx="409455" cy="409455"/>
          </a:xfrm>
          <a:prstGeom prst="rect">
            <a:avLst/>
          </a:prstGeom>
        </p:spPr>
      </p:pic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FC66B84B-132E-C7E1-C455-73A3125D0B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6042" y="3498595"/>
            <a:ext cx="409455" cy="409455"/>
          </a:xfrm>
          <a:prstGeom prst="rect">
            <a:avLst/>
          </a:prstGeom>
        </p:spPr>
      </p:pic>
      <p:pic>
        <p:nvPicPr>
          <p:cNvPr id="17" name="Graphic 16" descr="Server with solid fill">
            <a:extLst>
              <a:ext uri="{FF2B5EF4-FFF2-40B4-BE49-F238E27FC236}">
                <a16:creationId xmlns:a16="http://schemas.microsoft.com/office/drawing/2014/main" id="{73F04996-03BA-09FD-1443-E62ADA36B5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5196" y="3901343"/>
            <a:ext cx="409455" cy="409455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05DFE760-1EA6-DFFC-DACF-AF93F5444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1840" y="3901343"/>
            <a:ext cx="409455" cy="4094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7A49C54-277B-D7FF-E346-471E36EDBFC4}"/>
              </a:ext>
            </a:extLst>
          </p:cNvPr>
          <p:cNvGrpSpPr/>
          <p:nvPr/>
        </p:nvGrpSpPr>
        <p:grpSpPr>
          <a:xfrm>
            <a:off x="1739384" y="1428356"/>
            <a:ext cx="1615745" cy="1018904"/>
            <a:chOff x="334671" y="3498593"/>
            <a:chExt cx="1615745" cy="1018904"/>
          </a:xfrm>
        </p:grpSpPr>
        <p:pic>
          <p:nvPicPr>
            <p:cNvPr id="20" name="Graphic 19" descr="Building with solid fill">
              <a:extLst>
                <a:ext uri="{FF2B5EF4-FFF2-40B4-BE49-F238E27FC236}">
                  <a16:creationId xmlns:a16="http://schemas.microsoft.com/office/drawing/2014/main" id="{CCC5314E-097C-06BD-DF60-BA500CDA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1" name="Graphic 20" descr="Building with solid fill">
              <a:extLst>
                <a:ext uri="{FF2B5EF4-FFF2-40B4-BE49-F238E27FC236}">
                  <a16:creationId xmlns:a16="http://schemas.microsoft.com/office/drawing/2014/main" id="{749BAFBB-F2F5-1EA9-16C9-BA8E3300D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2E2016-40D5-877B-6BEF-E838158E6660}"/>
              </a:ext>
            </a:extLst>
          </p:cNvPr>
          <p:cNvGrpSpPr/>
          <p:nvPr/>
        </p:nvGrpSpPr>
        <p:grpSpPr>
          <a:xfrm>
            <a:off x="1741155" y="4418662"/>
            <a:ext cx="1615745" cy="1018904"/>
            <a:chOff x="334671" y="3498593"/>
            <a:chExt cx="1615745" cy="1018904"/>
          </a:xfrm>
        </p:grpSpPr>
        <p:pic>
          <p:nvPicPr>
            <p:cNvPr id="28" name="Graphic 27" descr="Building with solid fill">
              <a:extLst>
                <a:ext uri="{FF2B5EF4-FFF2-40B4-BE49-F238E27FC236}">
                  <a16:creationId xmlns:a16="http://schemas.microsoft.com/office/drawing/2014/main" id="{FFD2FCF3-3CB0-9659-195C-2E78E62D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9" name="Graphic 28" descr="Building with solid fill">
              <a:extLst>
                <a:ext uri="{FF2B5EF4-FFF2-40B4-BE49-F238E27FC236}">
                  <a16:creationId xmlns:a16="http://schemas.microsoft.com/office/drawing/2014/main" id="{98BC2189-B6B0-ECEB-06E7-330323D1B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632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AA1E1-A7C8-565D-DD88-D3006DEE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uilding with solid fill">
            <a:extLst>
              <a:ext uri="{FF2B5EF4-FFF2-40B4-BE49-F238E27FC236}">
                <a16:creationId xmlns:a16="http://schemas.microsoft.com/office/drawing/2014/main" id="{491EDBE3-2A9C-E4EA-12FF-65C92CC95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1237" y="2266507"/>
            <a:ext cx="2324986" cy="2324986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6313A465-B2DE-5B3F-8F4E-9D7C7E03C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9060" y="1617920"/>
            <a:ext cx="829340" cy="8293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62EEE-31EB-0F45-9FAC-0A344F7EE91A}"/>
              </a:ext>
            </a:extLst>
          </p:cNvPr>
          <p:cNvGrpSpPr/>
          <p:nvPr/>
        </p:nvGrpSpPr>
        <p:grpSpPr>
          <a:xfrm>
            <a:off x="1385777" y="2266507"/>
            <a:ext cx="2324986" cy="2324986"/>
            <a:chOff x="1385777" y="2266507"/>
            <a:chExt cx="2324986" cy="2324986"/>
          </a:xfrm>
        </p:grpSpPr>
        <p:pic>
          <p:nvPicPr>
            <p:cNvPr id="2" name="Graphic 1" descr="Building with solid fill">
              <a:extLst>
                <a:ext uri="{FF2B5EF4-FFF2-40B4-BE49-F238E27FC236}">
                  <a16:creationId xmlns:a16="http://schemas.microsoft.com/office/drawing/2014/main" id="{347809D3-C315-A0A5-046C-6DD07131F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85777" y="2266507"/>
              <a:ext cx="2324986" cy="23249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C45577-8ED1-25F4-DA67-D6683FCB709E}"/>
                </a:ext>
              </a:extLst>
            </p:cNvPr>
            <p:cNvSpPr/>
            <p:nvPr/>
          </p:nvSpPr>
          <p:spPr>
            <a:xfrm>
              <a:off x="2037806" y="2717074"/>
              <a:ext cx="1018903" cy="16720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7986CFE4-B91A-99F8-6021-EDA8FC5ABC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7802" y="2693099"/>
            <a:ext cx="409455" cy="409455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F3A706B5-BBF7-B30F-6486-4AEA40E61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4446" y="2693099"/>
            <a:ext cx="409455" cy="409455"/>
          </a:xfrm>
          <a:prstGeom prst="rect">
            <a:avLst/>
          </a:prstGeom>
        </p:spPr>
      </p:pic>
      <p:pic>
        <p:nvPicPr>
          <p:cNvPr id="13" name="Graphic 12" descr="Server with solid fill">
            <a:extLst>
              <a:ext uri="{FF2B5EF4-FFF2-40B4-BE49-F238E27FC236}">
                <a16:creationId xmlns:a16="http://schemas.microsoft.com/office/drawing/2014/main" id="{BA88B515-B067-71A7-483C-727E025CF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3600" y="3095847"/>
            <a:ext cx="409455" cy="409455"/>
          </a:xfrm>
          <a:prstGeom prst="rect">
            <a:avLst/>
          </a:prstGeom>
        </p:spPr>
      </p:pic>
      <p:pic>
        <p:nvPicPr>
          <p:cNvPr id="14" name="Graphic 13" descr="Server with solid fill">
            <a:extLst>
              <a:ext uri="{FF2B5EF4-FFF2-40B4-BE49-F238E27FC236}">
                <a16:creationId xmlns:a16="http://schemas.microsoft.com/office/drawing/2014/main" id="{58DC70E5-F7AA-E664-A2D4-F3FB33202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0244" y="3095847"/>
            <a:ext cx="409455" cy="409455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D1678458-4E14-6A17-78CF-E6CA10CECF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9398" y="3498595"/>
            <a:ext cx="409455" cy="409455"/>
          </a:xfrm>
          <a:prstGeom prst="rect">
            <a:avLst/>
          </a:prstGeom>
        </p:spPr>
      </p:pic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EABDCBA9-428F-4348-C5C5-DDE55EF0E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6042" y="3498595"/>
            <a:ext cx="409455" cy="409455"/>
          </a:xfrm>
          <a:prstGeom prst="rect">
            <a:avLst/>
          </a:prstGeom>
        </p:spPr>
      </p:pic>
      <p:pic>
        <p:nvPicPr>
          <p:cNvPr id="17" name="Graphic 16" descr="Server with solid fill">
            <a:extLst>
              <a:ext uri="{FF2B5EF4-FFF2-40B4-BE49-F238E27FC236}">
                <a16:creationId xmlns:a16="http://schemas.microsoft.com/office/drawing/2014/main" id="{94309496-6AD4-211D-DE04-5880AA0E76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5196" y="3901343"/>
            <a:ext cx="409455" cy="409455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5DDD5813-C171-802A-F936-C1BD73523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1840" y="3901343"/>
            <a:ext cx="409455" cy="4094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6BA6371-F546-A06B-85F0-EBA663958D21}"/>
              </a:ext>
            </a:extLst>
          </p:cNvPr>
          <p:cNvGrpSpPr/>
          <p:nvPr/>
        </p:nvGrpSpPr>
        <p:grpSpPr>
          <a:xfrm>
            <a:off x="1739384" y="1428356"/>
            <a:ext cx="1615745" cy="1018904"/>
            <a:chOff x="334671" y="3498593"/>
            <a:chExt cx="1615745" cy="1018904"/>
          </a:xfrm>
        </p:grpSpPr>
        <p:pic>
          <p:nvPicPr>
            <p:cNvPr id="20" name="Graphic 19" descr="Building with solid fill">
              <a:extLst>
                <a:ext uri="{FF2B5EF4-FFF2-40B4-BE49-F238E27FC236}">
                  <a16:creationId xmlns:a16="http://schemas.microsoft.com/office/drawing/2014/main" id="{5A402448-7B0D-1F54-8EF1-2ECAAF35C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1" name="Graphic 20" descr="Building with solid fill">
              <a:extLst>
                <a:ext uri="{FF2B5EF4-FFF2-40B4-BE49-F238E27FC236}">
                  <a16:creationId xmlns:a16="http://schemas.microsoft.com/office/drawing/2014/main" id="{F9DC1169-2B41-4F60-2D45-575B6F7BF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E8E530D-E11A-18EC-2D28-FB0F2D3EF4C0}"/>
              </a:ext>
            </a:extLst>
          </p:cNvPr>
          <p:cNvGrpSpPr/>
          <p:nvPr/>
        </p:nvGrpSpPr>
        <p:grpSpPr>
          <a:xfrm>
            <a:off x="1741155" y="4418662"/>
            <a:ext cx="1615745" cy="1018904"/>
            <a:chOff x="334671" y="3498593"/>
            <a:chExt cx="1615745" cy="1018904"/>
          </a:xfrm>
        </p:grpSpPr>
        <p:pic>
          <p:nvPicPr>
            <p:cNvPr id="28" name="Graphic 27" descr="Building with solid fill">
              <a:extLst>
                <a:ext uri="{FF2B5EF4-FFF2-40B4-BE49-F238E27FC236}">
                  <a16:creationId xmlns:a16="http://schemas.microsoft.com/office/drawing/2014/main" id="{F1B012A5-C069-F58D-78DC-AC040BADA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9" name="Graphic 28" descr="Building with solid fill">
              <a:extLst>
                <a:ext uri="{FF2B5EF4-FFF2-40B4-BE49-F238E27FC236}">
                  <a16:creationId xmlns:a16="http://schemas.microsoft.com/office/drawing/2014/main" id="{9A2ED965-765C-0728-082E-484F5F2E1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pic>
        <p:nvPicPr>
          <p:cNvPr id="39" name="Graphic 38" descr="Garbage with solid fill">
            <a:extLst>
              <a:ext uri="{FF2B5EF4-FFF2-40B4-BE49-F238E27FC236}">
                <a16:creationId xmlns:a16="http://schemas.microsoft.com/office/drawing/2014/main" id="{9F771991-CF43-A41D-B197-399C5A0FBE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45324" y="4460814"/>
            <a:ext cx="914400" cy="914400"/>
          </a:xfrm>
          <a:prstGeom prst="rect">
            <a:avLst/>
          </a:prstGeom>
        </p:spPr>
      </p:pic>
      <p:pic>
        <p:nvPicPr>
          <p:cNvPr id="41" name="Graphic 40" descr="Flying Money with solid fill">
            <a:extLst>
              <a:ext uri="{FF2B5EF4-FFF2-40B4-BE49-F238E27FC236}">
                <a16:creationId xmlns:a16="http://schemas.microsoft.com/office/drawing/2014/main" id="{8E326829-062C-A9D1-22AD-0A1E9EF749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85030" y="751844"/>
            <a:ext cx="914400" cy="914400"/>
          </a:xfrm>
          <a:prstGeom prst="rect">
            <a:avLst/>
          </a:prstGeom>
        </p:spPr>
      </p:pic>
      <p:pic>
        <p:nvPicPr>
          <p:cNvPr id="42" name="Graphic 41" descr="Garbage with solid fill">
            <a:extLst>
              <a:ext uri="{FF2B5EF4-FFF2-40B4-BE49-F238E27FC236}">
                <a16:creationId xmlns:a16="http://schemas.microsoft.com/office/drawing/2014/main" id="{A727FA5E-3FDA-46B1-335E-F0A0C5C992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3763" y="4460814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C05D6C-F0E6-DAAE-8F85-CDAE0872B7D7}"/>
              </a:ext>
            </a:extLst>
          </p:cNvPr>
          <p:cNvSpPr/>
          <p:nvPr/>
        </p:nvSpPr>
        <p:spPr>
          <a:xfrm>
            <a:off x="-615462" y="-263769"/>
            <a:ext cx="13669108" cy="738553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70C93433-B589-3B45-D62F-1F1BE3214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7" y="2266507"/>
            <a:ext cx="2324986" cy="2324986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9D9E35F2-1757-8410-BC38-F95E22D568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1330" y="1617920"/>
            <a:ext cx="829340" cy="82934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C813138-707E-F862-B9C2-AA10C635CFEA}"/>
              </a:ext>
            </a:extLst>
          </p:cNvPr>
          <p:cNvGrpSpPr/>
          <p:nvPr/>
        </p:nvGrpSpPr>
        <p:grpSpPr>
          <a:xfrm>
            <a:off x="5304692" y="814889"/>
            <a:ext cx="1582616" cy="914400"/>
            <a:chOff x="5224130" y="674212"/>
            <a:chExt cx="1582616" cy="914400"/>
          </a:xfrm>
        </p:grpSpPr>
        <p:pic>
          <p:nvPicPr>
            <p:cNvPr id="31" name="Graphic 30" descr="Rain with solid fill">
              <a:extLst>
                <a:ext uri="{FF2B5EF4-FFF2-40B4-BE49-F238E27FC236}">
                  <a16:creationId xmlns:a16="http://schemas.microsoft.com/office/drawing/2014/main" id="{6D24D7F2-3AAB-FD6B-1043-BB012EF81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24130" y="67421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Rain with solid fill">
              <a:extLst>
                <a:ext uri="{FF2B5EF4-FFF2-40B4-BE49-F238E27FC236}">
                  <a16:creationId xmlns:a16="http://schemas.microsoft.com/office/drawing/2014/main" id="{05F71577-1BE1-C1E7-7404-7CE6CCB46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892346" y="674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C4A925-6391-A2E2-2150-E36D2B14D683}"/>
              </a:ext>
            </a:extLst>
          </p:cNvPr>
          <p:cNvGrpSpPr/>
          <p:nvPr/>
        </p:nvGrpSpPr>
        <p:grpSpPr>
          <a:xfrm>
            <a:off x="5304692" y="4460814"/>
            <a:ext cx="1575255" cy="924500"/>
            <a:chOff x="5376530" y="4601593"/>
            <a:chExt cx="1575255" cy="924500"/>
          </a:xfrm>
        </p:grpSpPr>
        <p:pic>
          <p:nvPicPr>
            <p:cNvPr id="35" name="Graphic 34" descr="Bonfire with solid fill">
              <a:extLst>
                <a:ext uri="{FF2B5EF4-FFF2-40B4-BE49-F238E27FC236}">
                  <a16:creationId xmlns:a16="http://schemas.microsoft.com/office/drawing/2014/main" id="{F6AC601E-E107-D7B6-4B59-4CC96B95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037385" y="4611693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Bonfire with solid fill">
              <a:extLst>
                <a:ext uri="{FF2B5EF4-FFF2-40B4-BE49-F238E27FC236}">
                  <a16:creationId xmlns:a16="http://schemas.microsoft.com/office/drawing/2014/main" id="{E6C8079A-C3C2-8663-7241-614B0B9C4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76530" y="460159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17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FF395-FFA8-ED20-E626-F51C2C035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6BC0EFE2-8550-5CC4-0A50-BED55311B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507" y="2266507"/>
            <a:ext cx="2324986" cy="2324986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B8207DD3-7E2A-5FF5-F235-C36F45B8B6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1330" y="1617920"/>
            <a:ext cx="829340" cy="8293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45BCE6B-316B-54E3-592E-362A2B397558}"/>
              </a:ext>
            </a:extLst>
          </p:cNvPr>
          <p:cNvGrpSpPr/>
          <p:nvPr/>
        </p:nvGrpSpPr>
        <p:grpSpPr>
          <a:xfrm>
            <a:off x="1385777" y="2266507"/>
            <a:ext cx="2324986" cy="2324986"/>
            <a:chOff x="1385777" y="2266507"/>
            <a:chExt cx="2324986" cy="2324986"/>
          </a:xfrm>
        </p:grpSpPr>
        <p:pic>
          <p:nvPicPr>
            <p:cNvPr id="2" name="Graphic 1" descr="Building with solid fill">
              <a:extLst>
                <a:ext uri="{FF2B5EF4-FFF2-40B4-BE49-F238E27FC236}">
                  <a16:creationId xmlns:a16="http://schemas.microsoft.com/office/drawing/2014/main" id="{74036770-DFB9-4B5E-0BD8-F5508E6E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85777" y="2266507"/>
              <a:ext cx="2324986" cy="23249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4DD97-BA28-05FA-CE4C-5636592948F5}"/>
                </a:ext>
              </a:extLst>
            </p:cNvPr>
            <p:cNvSpPr/>
            <p:nvPr/>
          </p:nvSpPr>
          <p:spPr>
            <a:xfrm>
              <a:off x="2037806" y="2717074"/>
              <a:ext cx="1018903" cy="16720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8F0A6412-8423-F3FA-0051-5709D4B19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7802" y="2693099"/>
            <a:ext cx="409455" cy="409455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D93A47D3-1F43-6577-CA22-582033C95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4446" y="2693099"/>
            <a:ext cx="409455" cy="409455"/>
          </a:xfrm>
          <a:prstGeom prst="rect">
            <a:avLst/>
          </a:prstGeom>
        </p:spPr>
      </p:pic>
      <p:pic>
        <p:nvPicPr>
          <p:cNvPr id="13" name="Graphic 12" descr="Server with solid fill">
            <a:extLst>
              <a:ext uri="{FF2B5EF4-FFF2-40B4-BE49-F238E27FC236}">
                <a16:creationId xmlns:a16="http://schemas.microsoft.com/office/drawing/2014/main" id="{5D78B37C-843D-7FEB-4B14-AB7B36D9D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3600" y="3095847"/>
            <a:ext cx="409455" cy="409455"/>
          </a:xfrm>
          <a:prstGeom prst="rect">
            <a:avLst/>
          </a:prstGeom>
        </p:spPr>
      </p:pic>
      <p:pic>
        <p:nvPicPr>
          <p:cNvPr id="14" name="Graphic 13" descr="Server with solid fill">
            <a:extLst>
              <a:ext uri="{FF2B5EF4-FFF2-40B4-BE49-F238E27FC236}">
                <a16:creationId xmlns:a16="http://schemas.microsoft.com/office/drawing/2014/main" id="{D86C0E53-CCE6-18E8-0A99-FD3A7FED0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0244" y="3095847"/>
            <a:ext cx="409455" cy="409455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32E153EE-66E1-0F31-88E1-5C3DE72FCF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9398" y="3498595"/>
            <a:ext cx="409455" cy="409455"/>
          </a:xfrm>
          <a:prstGeom prst="rect">
            <a:avLst/>
          </a:prstGeom>
        </p:spPr>
      </p:pic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017B18E5-6AFC-0CDF-53D7-CC455F2E3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6042" y="3498595"/>
            <a:ext cx="409455" cy="409455"/>
          </a:xfrm>
          <a:prstGeom prst="rect">
            <a:avLst/>
          </a:prstGeom>
        </p:spPr>
      </p:pic>
      <p:pic>
        <p:nvPicPr>
          <p:cNvPr id="17" name="Graphic 16" descr="Server with solid fill">
            <a:extLst>
              <a:ext uri="{FF2B5EF4-FFF2-40B4-BE49-F238E27FC236}">
                <a16:creationId xmlns:a16="http://schemas.microsoft.com/office/drawing/2014/main" id="{512E5780-732A-B215-94E7-3BA9D3B0A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5196" y="3901343"/>
            <a:ext cx="409455" cy="409455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1CDB45EC-8D90-4544-A28F-34144C7EF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1840" y="3901343"/>
            <a:ext cx="409455" cy="4094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03F6FA6-B8FD-8536-35FC-CA34502CD12F}"/>
              </a:ext>
            </a:extLst>
          </p:cNvPr>
          <p:cNvGrpSpPr/>
          <p:nvPr/>
        </p:nvGrpSpPr>
        <p:grpSpPr>
          <a:xfrm>
            <a:off x="1739384" y="1428356"/>
            <a:ext cx="1615745" cy="1018904"/>
            <a:chOff x="334671" y="3498593"/>
            <a:chExt cx="1615745" cy="1018904"/>
          </a:xfrm>
        </p:grpSpPr>
        <p:pic>
          <p:nvPicPr>
            <p:cNvPr id="20" name="Graphic 19" descr="Building with solid fill">
              <a:extLst>
                <a:ext uri="{FF2B5EF4-FFF2-40B4-BE49-F238E27FC236}">
                  <a16:creationId xmlns:a16="http://schemas.microsoft.com/office/drawing/2014/main" id="{A3A283BC-D049-7BB1-3D89-7EC7DAA03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1" name="Graphic 20" descr="Building with solid fill">
              <a:extLst>
                <a:ext uri="{FF2B5EF4-FFF2-40B4-BE49-F238E27FC236}">
                  <a16:creationId xmlns:a16="http://schemas.microsoft.com/office/drawing/2014/main" id="{C6A10E1C-45FC-6BF1-DE86-BDDC40B6A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965019-CE5A-2464-00AC-FF62AA142E59}"/>
              </a:ext>
            </a:extLst>
          </p:cNvPr>
          <p:cNvGrpSpPr/>
          <p:nvPr/>
        </p:nvGrpSpPr>
        <p:grpSpPr>
          <a:xfrm>
            <a:off x="1741155" y="4418662"/>
            <a:ext cx="1615745" cy="1018904"/>
            <a:chOff x="334671" y="3498593"/>
            <a:chExt cx="1615745" cy="1018904"/>
          </a:xfrm>
        </p:grpSpPr>
        <p:pic>
          <p:nvPicPr>
            <p:cNvPr id="28" name="Graphic 27" descr="Building with solid fill">
              <a:extLst>
                <a:ext uri="{FF2B5EF4-FFF2-40B4-BE49-F238E27FC236}">
                  <a16:creationId xmlns:a16="http://schemas.microsoft.com/office/drawing/2014/main" id="{AA1E1D3D-A4DF-B591-0457-85247E66D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9" name="Graphic 28" descr="Building with solid fill">
              <a:extLst>
                <a:ext uri="{FF2B5EF4-FFF2-40B4-BE49-F238E27FC236}">
                  <a16:creationId xmlns:a16="http://schemas.microsoft.com/office/drawing/2014/main" id="{C773F0C2-523A-B85C-4337-09EB4549E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ABF02A-18B4-F94E-EE55-21069323BC96}"/>
              </a:ext>
            </a:extLst>
          </p:cNvPr>
          <p:cNvGrpSpPr/>
          <p:nvPr/>
        </p:nvGrpSpPr>
        <p:grpSpPr>
          <a:xfrm>
            <a:off x="5304692" y="814889"/>
            <a:ext cx="1582616" cy="914400"/>
            <a:chOff x="5224130" y="674212"/>
            <a:chExt cx="1582616" cy="914400"/>
          </a:xfrm>
        </p:grpSpPr>
        <p:pic>
          <p:nvPicPr>
            <p:cNvPr id="31" name="Graphic 30" descr="Rain with solid fill">
              <a:extLst>
                <a:ext uri="{FF2B5EF4-FFF2-40B4-BE49-F238E27FC236}">
                  <a16:creationId xmlns:a16="http://schemas.microsoft.com/office/drawing/2014/main" id="{7F696BF0-52BB-2414-51FA-FD9ABB48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24130" y="67421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Rain with solid fill">
              <a:extLst>
                <a:ext uri="{FF2B5EF4-FFF2-40B4-BE49-F238E27FC236}">
                  <a16:creationId xmlns:a16="http://schemas.microsoft.com/office/drawing/2014/main" id="{9FDACAE9-1779-87DA-323C-339178955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92346" y="674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AA798B-5855-C5E9-11C7-45EE9C0809EC}"/>
              </a:ext>
            </a:extLst>
          </p:cNvPr>
          <p:cNvGrpSpPr/>
          <p:nvPr/>
        </p:nvGrpSpPr>
        <p:grpSpPr>
          <a:xfrm>
            <a:off x="5304692" y="4460814"/>
            <a:ext cx="1575255" cy="924500"/>
            <a:chOff x="5376530" y="4601593"/>
            <a:chExt cx="1575255" cy="924500"/>
          </a:xfrm>
        </p:grpSpPr>
        <p:pic>
          <p:nvPicPr>
            <p:cNvPr id="35" name="Graphic 34" descr="Bonfire with solid fill">
              <a:extLst>
                <a:ext uri="{FF2B5EF4-FFF2-40B4-BE49-F238E27FC236}">
                  <a16:creationId xmlns:a16="http://schemas.microsoft.com/office/drawing/2014/main" id="{9738D822-D7D8-361D-EEDE-5F1F596D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7385" y="4611693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Bonfire with solid fill">
              <a:extLst>
                <a:ext uri="{FF2B5EF4-FFF2-40B4-BE49-F238E27FC236}">
                  <a16:creationId xmlns:a16="http://schemas.microsoft.com/office/drawing/2014/main" id="{93D2B8DE-5D26-5DD0-FFBA-7DD034755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76530" y="4601593"/>
              <a:ext cx="914400" cy="9144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ECC9E51-A37D-E6B8-EFFE-66B6F2387BA9}"/>
              </a:ext>
            </a:extLst>
          </p:cNvPr>
          <p:cNvSpPr/>
          <p:nvPr/>
        </p:nvSpPr>
        <p:spPr>
          <a:xfrm>
            <a:off x="-615462" y="-263769"/>
            <a:ext cx="13669108" cy="738553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Graphic 3" descr="Building with solid fill">
            <a:extLst>
              <a:ext uri="{FF2B5EF4-FFF2-40B4-BE49-F238E27FC236}">
                <a16:creationId xmlns:a16="http://schemas.microsoft.com/office/drawing/2014/main" id="{95C83638-ED3C-AA04-2385-B7638FE5E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1237" y="2266507"/>
            <a:ext cx="2324986" cy="2324986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262C37B5-02E0-4D66-D335-E38AB77E1F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9060" y="1617920"/>
            <a:ext cx="829340" cy="829340"/>
          </a:xfrm>
          <a:prstGeom prst="rect">
            <a:avLst/>
          </a:prstGeom>
        </p:spPr>
      </p:pic>
      <p:pic>
        <p:nvPicPr>
          <p:cNvPr id="39" name="Graphic 38" descr="Garbage with solid fill">
            <a:extLst>
              <a:ext uri="{FF2B5EF4-FFF2-40B4-BE49-F238E27FC236}">
                <a16:creationId xmlns:a16="http://schemas.microsoft.com/office/drawing/2014/main" id="{B9A15985-374A-D695-31A8-0BE395355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45324" y="4460814"/>
            <a:ext cx="914400" cy="914400"/>
          </a:xfrm>
          <a:prstGeom prst="rect">
            <a:avLst/>
          </a:prstGeom>
        </p:spPr>
      </p:pic>
      <p:pic>
        <p:nvPicPr>
          <p:cNvPr id="41" name="Graphic 40" descr="Flying Money with solid fill">
            <a:extLst>
              <a:ext uri="{FF2B5EF4-FFF2-40B4-BE49-F238E27FC236}">
                <a16:creationId xmlns:a16="http://schemas.microsoft.com/office/drawing/2014/main" id="{0E203AA1-3EF0-E039-85C0-7DD6D812EE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85030" y="751844"/>
            <a:ext cx="914400" cy="914400"/>
          </a:xfrm>
          <a:prstGeom prst="rect">
            <a:avLst/>
          </a:prstGeom>
        </p:spPr>
      </p:pic>
      <p:pic>
        <p:nvPicPr>
          <p:cNvPr id="42" name="Graphic 41" descr="Garbage with solid fill">
            <a:extLst>
              <a:ext uri="{FF2B5EF4-FFF2-40B4-BE49-F238E27FC236}">
                <a16:creationId xmlns:a16="http://schemas.microsoft.com/office/drawing/2014/main" id="{1EEEA9EF-2E7A-C86E-A46D-813C5854E9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23763" y="44608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9415BC-D3D9-8F63-746E-39D4FA963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oud Computing with solid fill">
            <a:extLst>
              <a:ext uri="{FF2B5EF4-FFF2-40B4-BE49-F238E27FC236}">
                <a16:creationId xmlns:a16="http://schemas.microsoft.com/office/drawing/2014/main" id="{A8071609-11C6-640B-3406-AEF640482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8246" y="1471246"/>
            <a:ext cx="3915508" cy="39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96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0AA78-2A14-F61C-DF5C-F5F169CC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7C9B0564-C74B-63C9-9E80-DB5A98AF0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7" y="2266507"/>
            <a:ext cx="2324986" cy="2324986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48D59436-FCA5-0464-B8E6-A96674E96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1330" y="1617920"/>
            <a:ext cx="829340" cy="829340"/>
          </a:xfrm>
          <a:prstGeom prst="rect">
            <a:avLst/>
          </a:prstGeom>
        </p:spPr>
      </p:pic>
      <p:pic>
        <p:nvPicPr>
          <p:cNvPr id="4" name="Graphic 3" descr="Building with solid fill">
            <a:extLst>
              <a:ext uri="{FF2B5EF4-FFF2-40B4-BE49-F238E27FC236}">
                <a16:creationId xmlns:a16="http://schemas.microsoft.com/office/drawing/2014/main" id="{6B07FAEE-9D02-D3BF-0836-936A050F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1237" y="2266507"/>
            <a:ext cx="2324986" cy="2324986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571545A1-5E55-77F2-104B-BDB21C3AA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9060" y="1617920"/>
            <a:ext cx="829340" cy="82934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9A06E71-4AAF-51D3-6AE9-728D7B8C17F9}"/>
              </a:ext>
            </a:extLst>
          </p:cNvPr>
          <p:cNvGrpSpPr/>
          <p:nvPr/>
        </p:nvGrpSpPr>
        <p:grpSpPr>
          <a:xfrm>
            <a:off x="5304692" y="814889"/>
            <a:ext cx="1582616" cy="914400"/>
            <a:chOff x="5224130" y="674212"/>
            <a:chExt cx="1582616" cy="914400"/>
          </a:xfrm>
        </p:grpSpPr>
        <p:pic>
          <p:nvPicPr>
            <p:cNvPr id="31" name="Graphic 30" descr="Rain with solid fill">
              <a:extLst>
                <a:ext uri="{FF2B5EF4-FFF2-40B4-BE49-F238E27FC236}">
                  <a16:creationId xmlns:a16="http://schemas.microsoft.com/office/drawing/2014/main" id="{D26618FB-B37A-7785-FF5F-1ABDBAFC9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24130" y="67421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Rain with solid fill">
              <a:extLst>
                <a:ext uri="{FF2B5EF4-FFF2-40B4-BE49-F238E27FC236}">
                  <a16:creationId xmlns:a16="http://schemas.microsoft.com/office/drawing/2014/main" id="{7D701FCD-7ACB-B571-FD16-43146ED8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92346" y="674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0D1E99-8AD6-6B6C-AFD2-F13A6260ECBD}"/>
              </a:ext>
            </a:extLst>
          </p:cNvPr>
          <p:cNvGrpSpPr/>
          <p:nvPr/>
        </p:nvGrpSpPr>
        <p:grpSpPr>
          <a:xfrm>
            <a:off x="5304692" y="4460814"/>
            <a:ext cx="1575255" cy="924500"/>
            <a:chOff x="5376530" y="4601593"/>
            <a:chExt cx="1575255" cy="924500"/>
          </a:xfrm>
        </p:grpSpPr>
        <p:pic>
          <p:nvPicPr>
            <p:cNvPr id="35" name="Graphic 34" descr="Bonfire with solid fill">
              <a:extLst>
                <a:ext uri="{FF2B5EF4-FFF2-40B4-BE49-F238E27FC236}">
                  <a16:creationId xmlns:a16="http://schemas.microsoft.com/office/drawing/2014/main" id="{2B941754-EDCF-BF7B-7C0D-04B721DB3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37385" y="4611693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Bonfire with solid fill">
              <a:extLst>
                <a:ext uri="{FF2B5EF4-FFF2-40B4-BE49-F238E27FC236}">
                  <a16:creationId xmlns:a16="http://schemas.microsoft.com/office/drawing/2014/main" id="{D47FD5F4-F3F9-E69B-6EFE-2F8094A9B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76530" y="4601593"/>
              <a:ext cx="914400" cy="914400"/>
            </a:xfrm>
            <a:prstGeom prst="rect">
              <a:avLst/>
            </a:prstGeom>
          </p:spPr>
        </p:pic>
      </p:grpSp>
      <p:pic>
        <p:nvPicPr>
          <p:cNvPr id="39" name="Graphic 38" descr="Garbage with solid fill">
            <a:extLst>
              <a:ext uri="{FF2B5EF4-FFF2-40B4-BE49-F238E27FC236}">
                <a16:creationId xmlns:a16="http://schemas.microsoft.com/office/drawing/2014/main" id="{4E290CD4-A8A4-788E-FD03-8DE7253B0A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45324" y="4460814"/>
            <a:ext cx="914400" cy="914400"/>
          </a:xfrm>
          <a:prstGeom prst="rect">
            <a:avLst/>
          </a:prstGeom>
        </p:spPr>
      </p:pic>
      <p:pic>
        <p:nvPicPr>
          <p:cNvPr id="41" name="Graphic 40" descr="Flying Money with solid fill">
            <a:extLst>
              <a:ext uri="{FF2B5EF4-FFF2-40B4-BE49-F238E27FC236}">
                <a16:creationId xmlns:a16="http://schemas.microsoft.com/office/drawing/2014/main" id="{D6CED740-E748-D780-95F5-2A6F43885A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85030" y="751844"/>
            <a:ext cx="914400" cy="914400"/>
          </a:xfrm>
          <a:prstGeom prst="rect">
            <a:avLst/>
          </a:prstGeom>
        </p:spPr>
      </p:pic>
      <p:pic>
        <p:nvPicPr>
          <p:cNvPr id="42" name="Graphic 41" descr="Garbage with solid fill">
            <a:extLst>
              <a:ext uri="{FF2B5EF4-FFF2-40B4-BE49-F238E27FC236}">
                <a16:creationId xmlns:a16="http://schemas.microsoft.com/office/drawing/2014/main" id="{0A5F2595-C9AD-1EDB-D4B2-13DED9EAFA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23763" y="4460814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3B054F-87B8-3C56-F052-5EBA45B8E087}"/>
              </a:ext>
            </a:extLst>
          </p:cNvPr>
          <p:cNvSpPr/>
          <p:nvPr/>
        </p:nvSpPr>
        <p:spPr>
          <a:xfrm>
            <a:off x="-615462" y="-139672"/>
            <a:ext cx="13669108" cy="738553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2F4DC5-8132-03FB-7360-970E8B36C4DC}"/>
              </a:ext>
            </a:extLst>
          </p:cNvPr>
          <p:cNvGrpSpPr/>
          <p:nvPr/>
        </p:nvGrpSpPr>
        <p:grpSpPr>
          <a:xfrm>
            <a:off x="1385777" y="2266507"/>
            <a:ext cx="2324986" cy="2324986"/>
            <a:chOff x="1385777" y="2266507"/>
            <a:chExt cx="2324986" cy="2324986"/>
          </a:xfrm>
        </p:grpSpPr>
        <p:pic>
          <p:nvPicPr>
            <p:cNvPr id="2" name="Graphic 1" descr="Building with solid fill">
              <a:extLst>
                <a:ext uri="{FF2B5EF4-FFF2-40B4-BE49-F238E27FC236}">
                  <a16:creationId xmlns:a16="http://schemas.microsoft.com/office/drawing/2014/main" id="{97C76F85-4458-C0CE-5DFA-B8AE07078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5777" y="2266507"/>
              <a:ext cx="2324986" cy="23249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86D528-E288-E6B4-9195-B5B629A2ABB6}"/>
                </a:ext>
              </a:extLst>
            </p:cNvPr>
            <p:cNvSpPr/>
            <p:nvPr/>
          </p:nvSpPr>
          <p:spPr>
            <a:xfrm>
              <a:off x="2037806" y="2717074"/>
              <a:ext cx="1018903" cy="16720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23F1D97E-514F-D2D2-2B29-35C5E336B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7802" y="2693099"/>
            <a:ext cx="409455" cy="409455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C51FC814-A254-E477-E512-D6D96DD24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4446" y="2693099"/>
            <a:ext cx="409455" cy="409455"/>
          </a:xfrm>
          <a:prstGeom prst="rect">
            <a:avLst/>
          </a:prstGeom>
        </p:spPr>
      </p:pic>
      <p:pic>
        <p:nvPicPr>
          <p:cNvPr id="13" name="Graphic 12" descr="Server with solid fill">
            <a:extLst>
              <a:ext uri="{FF2B5EF4-FFF2-40B4-BE49-F238E27FC236}">
                <a16:creationId xmlns:a16="http://schemas.microsoft.com/office/drawing/2014/main" id="{7C2F5D7D-2F70-CDC3-E098-48B81F466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3600" y="3095847"/>
            <a:ext cx="409455" cy="409455"/>
          </a:xfrm>
          <a:prstGeom prst="rect">
            <a:avLst/>
          </a:prstGeom>
        </p:spPr>
      </p:pic>
      <p:pic>
        <p:nvPicPr>
          <p:cNvPr id="14" name="Graphic 13" descr="Server with solid fill">
            <a:extLst>
              <a:ext uri="{FF2B5EF4-FFF2-40B4-BE49-F238E27FC236}">
                <a16:creationId xmlns:a16="http://schemas.microsoft.com/office/drawing/2014/main" id="{599C959E-0A63-092C-4875-82562F59B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0244" y="3095847"/>
            <a:ext cx="409455" cy="409455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0BD7697F-4B27-E2EC-EAD2-20F0D4D54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9398" y="3498595"/>
            <a:ext cx="409455" cy="409455"/>
          </a:xfrm>
          <a:prstGeom prst="rect">
            <a:avLst/>
          </a:prstGeom>
        </p:spPr>
      </p:pic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F7641035-546F-C69B-992E-2441D9D35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6042" y="3498595"/>
            <a:ext cx="409455" cy="409455"/>
          </a:xfrm>
          <a:prstGeom prst="rect">
            <a:avLst/>
          </a:prstGeom>
        </p:spPr>
      </p:pic>
      <p:pic>
        <p:nvPicPr>
          <p:cNvPr id="17" name="Graphic 16" descr="Server with solid fill">
            <a:extLst>
              <a:ext uri="{FF2B5EF4-FFF2-40B4-BE49-F238E27FC236}">
                <a16:creationId xmlns:a16="http://schemas.microsoft.com/office/drawing/2014/main" id="{9A57F6CA-79A2-9FBD-9328-16327EA95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196" y="3901343"/>
            <a:ext cx="409455" cy="409455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7D1E40BD-7792-0C93-5B27-8432A4303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1840" y="3901343"/>
            <a:ext cx="409455" cy="4094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148AAE7-6DD9-9CFC-3B95-51E6E86BDF54}"/>
              </a:ext>
            </a:extLst>
          </p:cNvPr>
          <p:cNvGrpSpPr/>
          <p:nvPr/>
        </p:nvGrpSpPr>
        <p:grpSpPr>
          <a:xfrm>
            <a:off x="1739384" y="1428356"/>
            <a:ext cx="1615745" cy="1018904"/>
            <a:chOff x="334671" y="3498593"/>
            <a:chExt cx="1615745" cy="1018904"/>
          </a:xfrm>
        </p:grpSpPr>
        <p:pic>
          <p:nvPicPr>
            <p:cNvPr id="20" name="Graphic 19" descr="Building with solid fill">
              <a:extLst>
                <a:ext uri="{FF2B5EF4-FFF2-40B4-BE49-F238E27FC236}">
                  <a16:creationId xmlns:a16="http://schemas.microsoft.com/office/drawing/2014/main" id="{230FCDD4-1A04-42AA-82CF-017D248B7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1" name="Graphic 20" descr="Building with solid fill">
              <a:extLst>
                <a:ext uri="{FF2B5EF4-FFF2-40B4-BE49-F238E27FC236}">
                  <a16:creationId xmlns:a16="http://schemas.microsoft.com/office/drawing/2014/main" id="{B29A89D9-C561-D0B4-9F16-1E09AEAEA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C5CDF5-1299-C769-91A2-94CBD6B76574}"/>
              </a:ext>
            </a:extLst>
          </p:cNvPr>
          <p:cNvGrpSpPr/>
          <p:nvPr/>
        </p:nvGrpSpPr>
        <p:grpSpPr>
          <a:xfrm>
            <a:off x="1741155" y="4418662"/>
            <a:ext cx="1615745" cy="1018904"/>
            <a:chOff x="334671" y="3498593"/>
            <a:chExt cx="1615745" cy="1018904"/>
          </a:xfrm>
        </p:grpSpPr>
        <p:pic>
          <p:nvPicPr>
            <p:cNvPr id="28" name="Graphic 27" descr="Building with solid fill">
              <a:extLst>
                <a:ext uri="{FF2B5EF4-FFF2-40B4-BE49-F238E27FC236}">
                  <a16:creationId xmlns:a16="http://schemas.microsoft.com/office/drawing/2014/main" id="{06FAB153-E138-CC69-FEE5-98D84C5BB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9" name="Graphic 28" descr="Building with solid fill">
              <a:extLst>
                <a:ext uri="{FF2B5EF4-FFF2-40B4-BE49-F238E27FC236}">
                  <a16:creationId xmlns:a16="http://schemas.microsoft.com/office/drawing/2014/main" id="{EB8B9DB2-DA39-E676-3796-FCD0FF465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62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96EB3-97E9-A534-097D-9412AF1AD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uilding with solid fill">
            <a:extLst>
              <a:ext uri="{FF2B5EF4-FFF2-40B4-BE49-F238E27FC236}">
                <a16:creationId xmlns:a16="http://schemas.microsoft.com/office/drawing/2014/main" id="{F62F1E31-B661-8E03-5341-09C457063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1237" y="2266507"/>
            <a:ext cx="2324986" cy="2324986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84D01302-7CCA-E13F-67AC-783B8EB5E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9060" y="1617920"/>
            <a:ext cx="829340" cy="8293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4F4850-3290-BC3C-4109-910EE4192EF2}"/>
              </a:ext>
            </a:extLst>
          </p:cNvPr>
          <p:cNvGrpSpPr/>
          <p:nvPr/>
        </p:nvGrpSpPr>
        <p:grpSpPr>
          <a:xfrm>
            <a:off x="1385777" y="2266507"/>
            <a:ext cx="2324986" cy="2324986"/>
            <a:chOff x="1385777" y="2266507"/>
            <a:chExt cx="2324986" cy="2324986"/>
          </a:xfrm>
        </p:grpSpPr>
        <p:pic>
          <p:nvPicPr>
            <p:cNvPr id="2" name="Graphic 1" descr="Building with solid fill">
              <a:extLst>
                <a:ext uri="{FF2B5EF4-FFF2-40B4-BE49-F238E27FC236}">
                  <a16:creationId xmlns:a16="http://schemas.microsoft.com/office/drawing/2014/main" id="{5E6E0F0F-4092-177C-539A-EF890C532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5777" y="2266507"/>
              <a:ext cx="2324986" cy="23249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79F7ED-CC1F-1FB1-5CCD-0C44A886DF68}"/>
                </a:ext>
              </a:extLst>
            </p:cNvPr>
            <p:cNvSpPr/>
            <p:nvPr/>
          </p:nvSpPr>
          <p:spPr>
            <a:xfrm>
              <a:off x="2037806" y="2717074"/>
              <a:ext cx="1018903" cy="16720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CCD7A27B-AE6F-A6A6-756F-6BB75F3F7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7802" y="2693099"/>
            <a:ext cx="409455" cy="409455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F48F0C95-BD45-9076-F9BE-6387EA86A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4446" y="2693099"/>
            <a:ext cx="409455" cy="409455"/>
          </a:xfrm>
          <a:prstGeom prst="rect">
            <a:avLst/>
          </a:prstGeom>
        </p:spPr>
      </p:pic>
      <p:pic>
        <p:nvPicPr>
          <p:cNvPr id="13" name="Graphic 12" descr="Server with solid fill">
            <a:extLst>
              <a:ext uri="{FF2B5EF4-FFF2-40B4-BE49-F238E27FC236}">
                <a16:creationId xmlns:a16="http://schemas.microsoft.com/office/drawing/2014/main" id="{811C9677-E11C-9B5B-B239-DBBD05612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3600" y="3095847"/>
            <a:ext cx="409455" cy="409455"/>
          </a:xfrm>
          <a:prstGeom prst="rect">
            <a:avLst/>
          </a:prstGeom>
        </p:spPr>
      </p:pic>
      <p:pic>
        <p:nvPicPr>
          <p:cNvPr id="14" name="Graphic 13" descr="Server with solid fill">
            <a:extLst>
              <a:ext uri="{FF2B5EF4-FFF2-40B4-BE49-F238E27FC236}">
                <a16:creationId xmlns:a16="http://schemas.microsoft.com/office/drawing/2014/main" id="{B1D58B1A-92B5-0E3E-E9BD-2E8A1AD4E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0244" y="3095847"/>
            <a:ext cx="409455" cy="409455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8A383A57-2B4D-CA04-E6DB-3AC1B94F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9398" y="3498595"/>
            <a:ext cx="409455" cy="409455"/>
          </a:xfrm>
          <a:prstGeom prst="rect">
            <a:avLst/>
          </a:prstGeom>
        </p:spPr>
      </p:pic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0547E47E-64E3-5ECE-1780-8B6940622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6042" y="3498595"/>
            <a:ext cx="409455" cy="409455"/>
          </a:xfrm>
          <a:prstGeom prst="rect">
            <a:avLst/>
          </a:prstGeom>
        </p:spPr>
      </p:pic>
      <p:pic>
        <p:nvPicPr>
          <p:cNvPr id="17" name="Graphic 16" descr="Server with solid fill">
            <a:extLst>
              <a:ext uri="{FF2B5EF4-FFF2-40B4-BE49-F238E27FC236}">
                <a16:creationId xmlns:a16="http://schemas.microsoft.com/office/drawing/2014/main" id="{87C7CBD6-5FCF-D91F-5E23-81F98A817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196" y="3901343"/>
            <a:ext cx="409455" cy="409455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20729E76-901F-D46A-4F8B-6208E5BC7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1840" y="3901343"/>
            <a:ext cx="409455" cy="4094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31EABEB-B016-2179-FF66-9F96901C92B3}"/>
              </a:ext>
            </a:extLst>
          </p:cNvPr>
          <p:cNvGrpSpPr/>
          <p:nvPr/>
        </p:nvGrpSpPr>
        <p:grpSpPr>
          <a:xfrm>
            <a:off x="1739384" y="1428356"/>
            <a:ext cx="1615745" cy="1018904"/>
            <a:chOff x="334671" y="3498593"/>
            <a:chExt cx="1615745" cy="1018904"/>
          </a:xfrm>
        </p:grpSpPr>
        <p:pic>
          <p:nvPicPr>
            <p:cNvPr id="20" name="Graphic 19" descr="Building with solid fill">
              <a:extLst>
                <a:ext uri="{FF2B5EF4-FFF2-40B4-BE49-F238E27FC236}">
                  <a16:creationId xmlns:a16="http://schemas.microsoft.com/office/drawing/2014/main" id="{177A50AE-A023-B3D3-0181-161F06271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1" name="Graphic 20" descr="Building with solid fill">
              <a:extLst>
                <a:ext uri="{FF2B5EF4-FFF2-40B4-BE49-F238E27FC236}">
                  <a16:creationId xmlns:a16="http://schemas.microsoft.com/office/drawing/2014/main" id="{D9BE0ECF-D258-E7C7-8E1F-3A164807D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12DC7C-EA63-5959-1ED1-E800A8AD6C44}"/>
              </a:ext>
            </a:extLst>
          </p:cNvPr>
          <p:cNvGrpSpPr/>
          <p:nvPr/>
        </p:nvGrpSpPr>
        <p:grpSpPr>
          <a:xfrm>
            <a:off x="1741155" y="4418662"/>
            <a:ext cx="1615745" cy="1018904"/>
            <a:chOff x="334671" y="3498593"/>
            <a:chExt cx="1615745" cy="1018904"/>
          </a:xfrm>
        </p:grpSpPr>
        <p:pic>
          <p:nvPicPr>
            <p:cNvPr id="28" name="Graphic 27" descr="Building with solid fill">
              <a:extLst>
                <a:ext uri="{FF2B5EF4-FFF2-40B4-BE49-F238E27FC236}">
                  <a16:creationId xmlns:a16="http://schemas.microsoft.com/office/drawing/2014/main" id="{4975026E-1DD7-7FC0-07F3-C56A1AEE9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9" name="Graphic 28" descr="Building with solid fill">
              <a:extLst>
                <a:ext uri="{FF2B5EF4-FFF2-40B4-BE49-F238E27FC236}">
                  <a16:creationId xmlns:a16="http://schemas.microsoft.com/office/drawing/2014/main" id="{F0AFD413-740A-F303-A415-8A9B100B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pic>
        <p:nvPicPr>
          <p:cNvPr id="39" name="Graphic 38" descr="Garbage with solid fill">
            <a:extLst>
              <a:ext uri="{FF2B5EF4-FFF2-40B4-BE49-F238E27FC236}">
                <a16:creationId xmlns:a16="http://schemas.microsoft.com/office/drawing/2014/main" id="{6DB3009D-F9CA-915E-6D91-B73CE0A62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5324" y="4460814"/>
            <a:ext cx="914400" cy="914400"/>
          </a:xfrm>
          <a:prstGeom prst="rect">
            <a:avLst/>
          </a:prstGeom>
        </p:spPr>
      </p:pic>
      <p:pic>
        <p:nvPicPr>
          <p:cNvPr id="41" name="Graphic 40" descr="Flying Money with solid fill">
            <a:extLst>
              <a:ext uri="{FF2B5EF4-FFF2-40B4-BE49-F238E27FC236}">
                <a16:creationId xmlns:a16="http://schemas.microsoft.com/office/drawing/2014/main" id="{A0C4F684-667E-885C-048D-0178EBF5C3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85030" y="751844"/>
            <a:ext cx="914400" cy="914400"/>
          </a:xfrm>
          <a:prstGeom prst="rect">
            <a:avLst/>
          </a:prstGeom>
        </p:spPr>
      </p:pic>
      <p:pic>
        <p:nvPicPr>
          <p:cNvPr id="42" name="Graphic 41" descr="Garbage with solid fill">
            <a:extLst>
              <a:ext uri="{FF2B5EF4-FFF2-40B4-BE49-F238E27FC236}">
                <a16:creationId xmlns:a16="http://schemas.microsoft.com/office/drawing/2014/main" id="{0B8D0E85-A089-1F20-4598-4200C70E3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3763" y="4460814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2F1CD-82C4-CBEB-FDAA-113DEB26B382}"/>
              </a:ext>
            </a:extLst>
          </p:cNvPr>
          <p:cNvSpPr/>
          <p:nvPr/>
        </p:nvSpPr>
        <p:spPr>
          <a:xfrm>
            <a:off x="-615462" y="-263769"/>
            <a:ext cx="13669108" cy="738553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F3C017F8-6420-8E03-4AB9-85558355B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7" y="2266507"/>
            <a:ext cx="2324986" cy="2324986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EEBB075E-DB9E-5C1A-2654-FDC859C21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1330" y="1617920"/>
            <a:ext cx="829340" cy="82934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5775047-6910-6787-0EF2-DD0C39F6F82B}"/>
              </a:ext>
            </a:extLst>
          </p:cNvPr>
          <p:cNvGrpSpPr/>
          <p:nvPr/>
        </p:nvGrpSpPr>
        <p:grpSpPr>
          <a:xfrm>
            <a:off x="5304692" y="814889"/>
            <a:ext cx="1582616" cy="914400"/>
            <a:chOff x="5224130" y="674212"/>
            <a:chExt cx="1582616" cy="914400"/>
          </a:xfrm>
        </p:grpSpPr>
        <p:pic>
          <p:nvPicPr>
            <p:cNvPr id="31" name="Graphic 30" descr="Rain with solid fill">
              <a:extLst>
                <a:ext uri="{FF2B5EF4-FFF2-40B4-BE49-F238E27FC236}">
                  <a16:creationId xmlns:a16="http://schemas.microsoft.com/office/drawing/2014/main" id="{1A5FC36B-D8B1-BDE8-2622-4C7DC20AA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24130" y="67421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Rain with solid fill">
              <a:extLst>
                <a:ext uri="{FF2B5EF4-FFF2-40B4-BE49-F238E27FC236}">
                  <a16:creationId xmlns:a16="http://schemas.microsoft.com/office/drawing/2014/main" id="{4C4FFB24-7511-B4E9-C742-AD9C013E0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2346" y="674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E0E17C-EC0A-9F38-C727-7A13BD9C8A99}"/>
              </a:ext>
            </a:extLst>
          </p:cNvPr>
          <p:cNvGrpSpPr/>
          <p:nvPr/>
        </p:nvGrpSpPr>
        <p:grpSpPr>
          <a:xfrm>
            <a:off x="5304692" y="4460814"/>
            <a:ext cx="1575255" cy="924500"/>
            <a:chOff x="5376530" y="4601593"/>
            <a:chExt cx="1575255" cy="924500"/>
          </a:xfrm>
        </p:grpSpPr>
        <p:pic>
          <p:nvPicPr>
            <p:cNvPr id="35" name="Graphic 34" descr="Bonfire with solid fill">
              <a:extLst>
                <a:ext uri="{FF2B5EF4-FFF2-40B4-BE49-F238E27FC236}">
                  <a16:creationId xmlns:a16="http://schemas.microsoft.com/office/drawing/2014/main" id="{5ACE5390-0E09-4D2E-D2D1-3557826D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037385" y="4611693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Bonfire with solid fill">
              <a:extLst>
                <a:ext uri="{FF2B5EF4-FFF2-40B4-BE49-F238E27FC236}">
                  <a16:creationId xmlns:a16="http://schemas.microsoft.com/office/drawing/2014/main" id="{E549D66D-3D5F-A498-C1BB-97C2F556F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76530" y="460159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71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F720-0E58-A465-C054-E6617AD7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2CF58D4C-2C53-5E82-BE41-5288E1904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07" y="2266507"/>
            <a:ext cx="2324986" cy="2324986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6B04B64D-D66B-044A-601B-E487F2B0D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1330" y="1617920"/>
            <a:ext cx="829340" cy="8293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01D3997-BEFE-7D93-1F02-329D576C2CE7}"/>
              </a:ext>
            </a:extLst>
          </p:cNvPr>
          <p:cNvGrpSpPr/>
          <p:nvPr/>
        </p:nvGrpSpPr>
        <p:grpSpPr>
          <a:xfrm>
            <a:off x="1385777" y="2266507"/>
            <a:ext cx="2324986" cy="2324986"/>
            <a:chOff x="1385777" y="2266507"/>
            <a:chExt cx="2324986" cy="2324986"/>
          </a:xfrm>
        </p:grpSpPr>
        <p:pic>
          <p:nvPicPr>
            <p:cNvPr id="2" name="Graphic 1" descr="Building with solid fill">
              <a:extLst>
                <a:ext uri="{FF2B5EF4-FFF2-40B4-BE49-F238E27FC236}">
                  <a16:creationId xmlns:a16="http://schemas.microsoft.com/office/drawing/2014/main" id="{B6D96277-707D-8698-3610-01AF4317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5777" y="2266507"/>
              <a:ext cx="2324986" cy="23249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C85D82-0FB8-012B-CD2A-5092193611C0}"/>
                </a:ext>
              </a:extLst>
            </p:cNvPr>
            <p:cNvSpPr/>
            <p:nvPr/>
          </p:nvSpPr>
          <p:spPr>
            <a:xfrm>
              <a:off x="2037806" y="2717074"/>
              <a:ext cx="1018903" cy="16720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ECF09383-C188-E2DA-B1D2-BEDC53CF9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7802" y="2693099"/>
            <a:ext cx="409455" cy="409455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38FD9840-42C6-C062-23E4-B22EFB0EF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4446" y="2693099"/>
            <a:ext cx="409455" cy="409455"/>
          </a:xfrm>
          <a:prstGeom prst="rect">
            <a:avLst/>
          </a:prstGeom>
        </p:spPr>
      </p:pic>
      <p:pic>
        <p:nvPicPr>
          <p:cNvPr id="13" name="Graphic 12" descr="Server with solid fill">
            <a:extLst>
              <a:ext uri="{FF2B5EF4-FFF2-40B4-BE49-F238E27FC236}">
                <a16:creationId xmlns:a16="http://schemas.microsoft.com/office/drawing/2014/main" id="{F84C0906-4846-1644-EE61-E9EAC9124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3600" y="3095847"/>
            <a:ext cx="409455" cy="409455"/>
          </a:xfrm>
          <a:prstGeom prst="rect">
            <a:avLst/>
          </a:prstGeom>
        </p:spPr>
      </p:pic>
      <p:pic>
        <p:nvPicPr>
          <p:cNvPr id="14" name="Graphic 13" descr="Server with solid fill">
            <a:extLst>
              <a:ext uri="{FF2B5EF4-FFF2-40B4-BE49-F238E27FC236}">
                <a16:creationId xmlns:a16="http://schemas.microsoft.com/office/drawing/2014/main" id="{D51BC96B-591A-1834-8BF5-BDA164559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0244" y="3095847"/>
            <a:ext cx="409455" cy="409455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A4C86A89-5073-DBDB-8C92-77F505A8B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9398" y="3498595"/>
            <a:ext cx="409455" cy="409455"/>
          </a:xfrm>
          <a:prstGeom prst="rect">
            <a:avLst/>
          </a:prstGeom>
        </p:spPr>
      </p:pic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373B1B12-7138-1C60-59AC-8FBAEE3E2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6042" y="3498595"/>
            <a:ext cx="409455" cy="409455"/>
          </a:xfrm>
          <a:prstGeom prst="rect">
            <a:avLst/>
          </a:prstGeom>
        </p:spPr>
      </p:pic>
      <p:pic>
        <p:nvPicPr>
          <p:cNvPr id="17" name="Graphic 16" descr="Server with solid fill">
            <a:extLst>
              <a:ext uri="{FF2B5EF4-FFF2-40B4-BE49-F238E27FC236}">
                <a16:creationId xmlns:a16="http://schemas.microsoft.com/office/drawing/2014/main" id="{A98DFEA6-28D3-C5EE-785E-E2C7A8FD6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5196" y="3901343"/>
            <a:ext cx="409455" cy="409455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2666603C-4EF4-C755-6A92-ECC2EE832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1840" y="3901343"/>
            <a:ext cx="409455" cy="4094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E2AF084-E401-CBCE-AA67-44A173FD57C4}"/>
              </a:ext>
            </a:extLst>
          </p:cNvPr>
          <p:cNvGrpSpPr/>
          <p:nvPr/>
        </p:nvGrpSpPr>
        <p:grpSpPr>
          <a:xfrm>
            <a:off x="1739384" y="1428356"/>
            <a:ext cx="1615745" cy="1018904"/>
            <a:chOff x="334671" y="3498593"/>
            <a:chExt cx="1615745" cy="1018904"/>
          </a:xfrm>
        </p:grpSpPr>
        <p:pic>
          <p:nvPicPr>
            <p:cNvPr id="20" name="Graphic 19" descr="Building with solid fill">
              <a:extLst>
                <a:ext uri="{FF2B5EF4-FFF2-40B4-BE49-F238E27FC236}">
                  <a16:creationId xmlns:a16="http://schemas.microsoft.com/office/drawing/2014/main" id="{E121B59F-1AC2-4AA9-06AA-0BC8134C6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1" name="Graphic 20" descr="Building with solid fill">
              <a:extLst>
                <a:ext uri="{FF2B5EF4-FFF2-40B4-BE49-F238E27FC236}">
                  <a16:creationId xmlns:a16="http://schemas.microsoft.com/office/drawing/2014/main" id="{740357AF-D5CA-20E0-314B-2A390BDF1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8FB863-C89E-7FAB-C174-BC220AFF3CBB}"/>
              </a:ext>
            </a:extLst>
          </p:cNvPr>
          <p:cNvGrpSpPr/>
          <p:nvPr/>
        </p:nvGrpSpPr>
        <p:grpSpPr>
          <a:xfrm>
            <a:off x="1741155" y="4418662"/>
            <a:ext cx="1615745" cy="1018904"/>
            <a:chOff x="334671" y="3498593"/>
            <a:chExt cx="1615745" cy="1018904"/>
          </a:xfrm>
        </p:grpSpPr>
        <p:pic>
          <p:nvPicPr>
            <p:cNvPr id="28" name="Graphic 27" descr="Building with solid fill">
              <a:extLst>
                <a:ext uri="{FF2B5EF4-FFF2-40B4-BE49-F238E27FC236}">
                  <a16:creationId xmlns:a16="http://schemas.microsoft.com/office/drawing/2014/main" id="{63A5C8D5-B6EF-9A9D-F842-4BAB91A29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1513" y="3498594"/>
              <a:ext cx="1018903" cy="1018903"/>
            </a:xfrm>
            <a:prstGeom prst="rect">
              <a:avLst/>
            </a:prstGeom>
          </p:spPr>
        </p:pic>
        <p:pic>
          <p:nvPicPr>
            <p:cNvPr id="29" name="Graphic 28" descr="Building with solid fill">
              <a:extLst>
                <a:ext uri="{FF2B5EF4-FFF2-40B4-BE49-F238E27FC236}">
                  <a16:creationId xmlns:a16="http://schemas.microsoft.com/office/drawing/2014/main" id="{E7808760-AC6B-A0F2-1137-CC5FC1910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4671" y="3498593"/>
              <a:ext cx="1018903" cy="101890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D04FFF-29DC-DFB5-039B-6403C497652B}"/>
              </a:ext>
            </a:extLst>
          </p:cNvPr>
          <p:cNvGrpSpPr/>
          <p:nvPr/>
        </p:nvGrpSpPr>
        <p:grpSpPr>
          <a:xfrm>
            <a:off x="5304692" y="814889"/>
            <a:ext cx="1582616" cy="914400"/>
            <a:chOff x="5224130" y="674212"/>
            <a:chExt cx="1582616" cy="914400"/>
          </a:xfrm>
        </p:grpSpPr>
        <p:pic>
          <p:nvPicPr>
            <p:cNvPr id="31" name="Graphic 30" descr="Rain with solid fill">
              <a:extLst>
                <a:ext uri="{FF2B5EF4-FFF2-40B4-BE49-F238E27FC236}">
                  <a16:creationId xmlns:a16="http://schemas.microsoft.com/office/drawing/2014/main" id="{F36A537B-E165-425B-A63F-5D31666AF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24130" y="67421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Rain with solid fill">
              <a:extLst>
                <a:ext uri="{FF2B5EF4-FFF2-40B4-BE49-F238E27FC236}">
                  <a16:creationId xmlns:a16="http://schemas.microsoft.com/office/drawing/2014/main" id="{A812E1E4-FDB3-BB35-5C8A-FA3ADCA85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92346" y="674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E4CC1E-F3FF-161F-4943-3EEDF360BD28}"/>
              </a:ext>
            </a:extLst>
          </p:cNvPr>
          <p:cNvGrpSpPr/>
          <p:nvPr/>
        </p:nvGrpSpPr>
        <p:grpSpPr>
          <a:xfrm>
            <a:off x="5304692" y="4460814"/>
            <a:ext cx="1575255" cy="924500"/>
            <a:chOff x="5376530" y="4601593"/>
            <a:chExt cx="1575255" cy="924500"/>
          </a:xfrm>
        </p:grpSpPr>
        <p:pic>
          <p:nvPicPr>
            <p:cNvPr id="35" name="Graphic 34" descr="Bonfire with solid fill">
              <a:extLst>
                <a:ext uri="{FF2B5EF4-FFF2-40B4-BE49-F238E27FC236}">
                  <a16:creationId xmlns:a16="http://schemas.microsoft.com/office/drawing/2014/main" id="{A46DA6CD-BA8F-0FAB-B8BF-1DAAE1F82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37385" y="4611693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Bonfire with solid fill">
              <a:extLst>
                <a:ext uri="{FF2B5EF4-FFF2-40B4-BE49-F238E27FC236}">
                  <a16:creationId xmlns:a16="http://schemas.microsoft.com/office/drawing/2014/main" id="{F27965A0-861B-7246-B3BE-13BD92ED1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76530" y="4601593"/>
              <a:ext cx="914400" cy="9144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1DC6CBA-E154-B209-F61C-C032B821F6BF}"/>
              </a:ext>
            </a:extLst>
          </p:cNvPr>
          <p:cNvSpPr/>
          <p:nvPr/>
        </p:nvSpPr>
        <p:spPr>
          <a:xfrm>
            <a:off x="-615462" y="-263769"/>
            <a:ext cx="13669108" cy="738553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Graphic 3" descr="Building with solid fill">
            <a:extLst>
              <a:ext uri="{FF2B5EF4-FFF2-40B4-BE49-F238E27FC236}">
                <a16:creationId xmlns:a16="http://schemas.microsoft.com/office/drawing/2014/main" id="{06100F16-D13B-3ECE-FFE2-BAE7FF2A9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1237" y="2266507"/>
            <a:ext cx="2324986" cy="2324986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A0BA7CD3-C517-9147-F15D-ABCF52E72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9060" y="1617920"/>
            <a:ext cx="829340" cy="829340"/>
          </a:xfrm>
          <a:prstGeom prst="rect">
            <a:avLst/>
          </a:prstGeom>
        </p:spPr>
      </p:pic>
      <p:pic>
        <p:nvPicPr>
          <p:cNvPr id="39" name="Graphic 38" descr="Garbage with solid fill">
            <a:extLst>
              <a:ext uri="{FF2B5EF4-FFF2-40B4-BE49-F238E27FC236}">
                <a16:creationId xmlns:a16="http://schemas.microsoft.com/office/drawing/2014/main" id="{D8B48529-FBA4-BD5F-3F17-4D5EACF905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45324" y="4460814"/>
            <a:ext cx="914400" cy="914400"/>
          </a:xfrm>
          <a:prstGeom prst="rect">
            <a:avLst/>
          </a:prstGeom>
        </p:spPr>
      </p:pic>
      <p:pic>
        <p:nvPicPr>
          <p:cNvPr id="41" name="Graphic 40" descr="Flying Money with solid fill">
            <a:extLst>
              <a:ext uri="{FF2B5EF4-FFF2-40B4-BE49-F238E27FC236}">
                <a16:creationId xmlns:a16="http://schemas.microsoft.com/office/drawing/2014/main" id="{2311B27F-F12F-59E0-0498-502DF6BA3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85030" y="751844"/>
            <a:ext cx="914400" cy="914400"/>
          </a:xfrm>
          <a:prstGeom prst="rect">
            <a:avLst/>
          </a:prstGeom>
        </p:spPr>
      </p:pic>
      <p:pic>
        <p:nvPicPr>
          <p:cNvPr id="42" name="Graphic 41" descr="Garbage with solid fill">
            <a:extLst>
              <a:ext uri="{FF2B5EF4-FFF2-40B4-BE49-F238E27FC236}">
                <a16:creationId xmlns:a16="http://schemas.microsoft.com/office/drawing/2014/main" id="{9D516EF9-6CEA-3F3A-CA45-2588EE02B8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23763" y="44608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82B2D3-A396-3252-9B7E-098F1002B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68DDCB-61C9-8CEC-5456-70D12C07AAB6}"/>
              </a:ext>
            </a:extLst>
          </p:cNvPr>
          <p:cNvSpPr txBox="1"/>
          <p:nvPr/>
        </p:nvSpPr>
        <p:spPr>
          <a:xfrm>
            <a:off x="3081040" y="2105561"/>
            <a:ext cx="602992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HOW?</a:t>
            </a:r>
            <a:endParaRPr lang="en-KR" sz="166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104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8F74A-17E3-5FF4-FAE4-ABF1BCEAD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B2C8A-E746-C0A1-12F5-B9F2A5DB1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14" y="234799"/>
            <a:ext cx="10603372" cy="63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0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19EED-B7B5-7501-245C-1D1DF564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8E011A-1A9E-0288-32E5-7550CC124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54556" y="0"/>
            <a:ext cx="25873520" cy="15588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40D72F-64BF-30A6-591D-4634230CD972}"/>
              </a:ext>
            </a:extLst>
          </p:cNvPr>
          <p:cNvSpPr/>
          <p:nvPr/>
        </p:nvSpPr>
        <p:spPr>
          <a:xfrm>
            <a:off x="8217877" y="82062"/>
            <a:ext cx="2074986" cy="468923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5F434-FF04-019E-799A-0EE33C26ACC8}"/>
              </a:ext>
            </a:extLst>
          </p:cNvPr>
          <p:cNvSpPr/>
          <p:nvPr/>
        </p:nvSpPr>
        <p:spPr>
          <a:xfrm>
            <a:off x="5861539" y="3997569"/>
            <a:ext cx="4314092" cy="468923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02908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1E06B-DBE8-1316-79C4-FF2A0AAEF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3E41E1-5170-A368-8752-6E6ECA060420}"/>
              </a:ext>
            </a:extLst>
          </p:cNvPr>
          <p:cNvSpPr txBox="1"/>
          <p:nvPr/>
        </p:nvSpPr>
        <p:spPr>
          <a:xfrm>
            <a:off x="2707341" y="1516528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Freesentation 5 Medium" pitchFamily="2" charset="-127"/>
                <a:ea typeface="Freesentation 5 Medium" pitchFamily="2" charset="-127"/>
              </a:rPr>
              <a:t>이 문장 다듬어줘</a:t>
            </a:r>
            <a:endParaRPr lang="en-KR" sz="3600" dirty="0">
              <a:latin typeface="Freesentation 5 Medium" pitchFamily="2" charset="-127"/>
              <a:ea typeface="Freesentation 5 Medium" pitchFamily="2" charset="-127"/>
            </a:endParaRPr>
          </a:p>
        </p:txBody>
      </p:sp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6CDC593A-3CC8-B8C6-4AFB-C262ADBD5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894" y="1168617"/>
            <a:ext cx="1320366" cy="132036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89CBF27-C402-B523-371D-650AED394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894" y="2768817"/>
            <a:ext cx="1320365" cy="1320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47E00D-7545-3836-3C00-2090D921AC59}"/>
              </a:ext>
            </a:extLst>
          </p:cNvPr>
          <p:cNvSpPr txBox="1"/>
          <p:nvPr/>
        </p:nvSpPr>
        <p:spPr>
          <a:xfrm>
            <a:off x="2707341" y="3105833"/>
            <a:ext cx="498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Freesentation 5 Medium" pitchFamily="2" charset="-127"/>
                <a:ea typeface="Freesentation 5 Medium" pitchFamily="2" charset="-127"/>
              </a:rPr>
              <a:t>(</a:t>
            </a:r>
            <a:r>
              <a:rPr lang="ko-KR" altLang="en-US" sz="3600" b="1" dirty="0">
                <a:latin typeface="Freesentation 5 Medium" pitchFamily="2" charset="-127"/>
                <a:ea typeface="Freesentation 5 Medium" pitchFamily="2" charset="-127"/>
              </a:rPr>
              <a:t>대충 다듬어진 문장이라는 뜻</a:t>
            </a:r>
            <a:r>
              <a:rPr lang="en-US" sz="3600" b="1" dirty="0">
                <a:latin typeface="Freesentation 5 Medium" pitchFamily="2" charset="-127"/>
                <a:ea typeface="Freesentation 5 Medium" pitchFamily="2" charset="-127"/>
              </a:rPr>
              <a:t>)</a:t>
            </a:r>
            <a:endParaRPr lang="en-KR" sz="3600" dirty="0"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9BBE7-563D-40F7-5E54-34F0AAE48459}"/>
              </a:ext>
            </a:extLst>
          </p:cNvPr>
          <p:cNvSpPr txBox="1"/>
          <p:nvPr/>
        </p:nvSpPr>
        <p:spPr>
          <a:xfrm>
            <a:off x="2707341" y="4713506"/>
            <a:ext cx="407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400"/>
                </a:solidFill>
                <a:latin typeface="Freesentation 5 Medium" pitchFamily="2" charset="-127"/>
                <a:ea typeface="Freesentation 5 Medium" pitchFamily="2" charset="-127"/>
              </a:rPr>
              <a:t>Ctrl C + V, </a:t>
            </a:r>
            <a:r>
              <a:rPr lang="ko-KR" altLang="en-US" sz="3600" b="1" dirty="0">
                <a:solidFill>
                  <a:srgbClr val="00B400"/>
                </a:solidFill>
                <a:latin typeface="Freesentation 5 Medium" pitchFamily="2" charset="-127"/>
                <a:ea typeface="Freesentation 5 Medium" pitchFamily="2" charset="-127"/>
              </a:rPr>
              <a:t>메일 전송</a:t>
            </a:r>
            <a:r>
              <a:rPr lang="en-US" sz="3600" b="1" dirty="0">
                <a:solidFill>
                  <a:srgbClr val="00B400"/>
                </a:solidFill>
                <a:latin typeface="Freesentation 5 Medium" pitchFamily="2" charset="-127"/>
                <a:ea typeface="Freesentation 5 Medium" pitchFamily="2" charset="-127"/>
              </a:rPr>
              <a:t>…</a:t>
            </a:r>
            <a:endParaRPr lang="en-KR" sz="3600" dirty="0">
              <a:solidFill>
                <a:srgbClr val="00B400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0D81B-94AB-B138-EEB8-928D556CF933}"/>
              </a:ext>
            </a:extLst>
          </p:cNvPr>
          <p:cNvSpPr txBox="1"/>
          <p:nvPr/>
        </p:nvSpPr>
        <p:spPr>
          <a:xfrm>
            <a:off x="9217597" y="1485750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요청</a:t>
            </a:r>
            <a:endParaRPr lang="en-KR" sz="40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6476-7F82-5EA8-28DB-9B358ADE57FD}"/>
              </a:ext>
            </a:extLst>
          </p:cNvPr>
          <p:cNvSpPr txBox="1"/>
          <p:nvPr/>
        </p:nvSpPr>
        <p:spPr>
          <a:xfrm>
            <a:off x="9217597" y="3075055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응답</a:t>
            </a:r>
            <a:endParaRPr lang="en-KR" sz="40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EDC24F-9F3D-1E69-BEC2-CE84F90F7AB8}"/>
              </a:ext>
            </a:extLst>
          </p:cNvPr>
          <p:cNvSpPr txBox="1"/>
          <p:nvPr/>
        </p:nvSpPr>
        <p:spPr>
          <a:xfrm>
            <a:off x="9217597" y="4682728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작업</a:t>
            </a:r>
            <a:endParaRPr lang="en-KR" sz="40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B8BD6B-B606-A1B9-61F0-F4DAF2F37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894" y="4376488"/>
            <a:ext cx="1320365" cy="13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1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517203-2B44-344D-A48F-4B6E2957D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0C1FEF-2B78-A0AB-306D-068D5F594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870" y="2022995"/>
            <a:ext cx="12249739" cy="28120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069551-12B6-BBCD-0F6A-028BF951332D}"/>
              </a:ext>
            </a:extLst>
          </p:cNvPr>
          <p:cNvSpPr/>
          <p:nvPr/>
        </p:nvSpPr>
        <p:spPr>
          <a:xfrm>
            <a:off x="4337539" y="3305908"/>
            <a:ext cx="2121876" cy="609600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0677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EF5D84-C146-0FC2-80B8-B3767D88F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E0A245-9B5F-2FF6-278B-7847B5461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774" y="345830"/>
            <a:ext cx="10238451" cy="61663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77A1F-2C49-0FDD-402F-72EFBAEF146E}"/>
              </a:ext>
            </a:extLst>
          </p:cNvPr>
          <p:cNvSpPr/>
          <p:nvPr/>
        </p:nvSpPr>
        <p:spPr>
          <a:xfrm>
            <a:off x="2497016" y="3329355"/>
            <a:ext cx="949569" cy="281354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5952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B8E2FC-BB9D-9B0D-507C-9BA08D46A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558E25-5E7F-2C3E-9AF3-78EF6D71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38" y="123092"/>
            <a:ext cx="10980124" cy="66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32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8F3297-EEB8-C366-BA59-7A9F1BB0B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1D048D-747D-1790-F72E-23F19C970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38" y="123092"/>
            <a:ext cx="10980124" cy="66118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88A03B-D74D-6E28-F606-AD235BBB1416}"/>
              </a:ext>
            </a:extLst>
          </p:cNvPr>
          <p:cNvSpPr/>
          <p:nvPr/>
        </p:nvSpPr>
        <p:spPr>
          <a:xfrm>
            <a:off x="1312984" y="1348154"/>
            <a:ext cx="4783015" cy="668215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4A40DA-3392-780E-B320-5E10FB9C0859}"/>
              </a:ext>
            </a:extLst>
          </p:cNvPr>
          <p:cNvSpPr/>
          <p:nvPr/>
        </p:nvSpPr>
        <p:spPr>
          <a:xfrm>
            <a:off x="2567354" y="3540370"/>
            <a:ext cx="562708" cy="668215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54904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D86670-48B2-8589-05BE-84CA7CE88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E24B7E-0B9D-F409-3917-07B462432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4704"/>
            <a:ext cx="12192000" cy="36299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ED2C06-CE95-472D-8B21-CA3D4CA91E39}"/>
              </a:ext>
            </a:extLst>
          </p:cNvPr>
          <p:cNvSpPr/>
          <p:nvPr/>
        </p:nvSpPr>
        <p:spPr>
          <a:xfrm>
            <a:off x="10222523" y="3235567"/>
            <a:ext cx="1828799" cy="1336433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3C6F93-3B27-3EAB-624E-68690AEFA1C9}"/>
              </a:ext>
            </a:extLst>
          </p:cNvPr>
          <p:cNvSpPr/>
          <p:nvPr/>
        </p:nvSpPr>
        <p:spPr>
          <a:xfrm>
            <a:off x="246185" y="3235566"/>
            <a:ext cx="5263661" cy="715111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61906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188274-E8D6-A103-825E-8AB906FA3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E7FB7F-00A1-58C2-6864-2E54625ED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8988"/>
            <a:ext cx="12192000" cy="2458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0842F5-1EC3-9864-3268-D9D382F84454}"/>
              </a:ext>
            </a:extLst>
          </p:cNvPr>
          <p:cNvSpPr/>
          <p:nvPr/>
        </p:nvSpPr>
        <p:spPr>
          <a:xfrm>
            <a:off x="363414" y="3429000"/>
            <a:ext cx="8452339" cy="826477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79615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F2DC16-9E1B-04C6-81ED-CFB5FC417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775252-92AC-E63E-DE64-25C163B32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815"/>
            <a:ext cx="12235158" cy="20186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719A07-30E8-50D2-7827-96AF9D23D371}"/>
              </a:ext>
            </a:extLst>
          </p:cNvPr>
          <p:cNvSpPr/>
          <p:nvPr/>
        </p:nvSpPr>
        <p:spPr>
          <a:xfrm>
            <a:off x="8499230" y="1866231"/>
            <a:ext cx="1055077" cy="372877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7295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0075A-265A-7B74-F0AA-BAD2CEB4A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2A48D3-701A-151C-A25F-BD5ACC5AAC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0" y="515815"/>
            <a:ext cx="12235158" cy="20186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C0C1C6-B38D-61BD-0916-023C0886993C}"/>
              </a:ext>
            </a:extLst>
          </p:cNvPr>
          <p:cNvSpPr/>
          <p:nvPr/>
        </p:nvSpPr>
        <p:spPr>
          <a:xfrm>
            <a:off x="8499230" y="1866231"/>
            <a:ext cx="1055077" cy="372877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045F3D-8658-E601-252D-08B015B94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607" y="0"/>
            <a:ext cx="73827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27155A-1CD8-3A6F-F531-DDB128137120}"/>
              </a:ext>
            </a:extLst>
          </p:cNvPr>
          <p:cNvSpPr/>
          <p:nvPr/>
        </p:nvSpPr>
        <p:spPr>
          <a:xfrm>
            <a:off x="2731476" y="2382046"/>
            <a:ext cx="3364523" cy="947308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6CFD87-1057-7F95-1B1D-83398745AC72}"/>
              </a:ext>
            </a:extLst>
          </p:cNvPr>
          <p:cNvSpPr/>
          <p:nvPr/>
        </p:nvSpPr>
        <p:spPr>
          <a:xfrm>
            <a:off x="2731475" y="3819463"/>
            <a:ext cx="1723293" cy="471183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946897-11A5-1C98-BB7A-F3041E7E2C8B}"/>
              </a:ext>
            </a:extLst>
          </p:cNvPr>
          <p:cNvSpPr/>
          <p:nvPr/>
        </p:nvSpPr>
        <p:spPr>
          <a:xfrm>
            <a:off x="2690444" y="780926"/>
            <a:ext cx="6863863" cy="1223720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25A28-5234-E5F3-0CDC-7D259F2D0506}"/>
              </a:ext>
            </a:extLst>
          </p:cNvPr>
          <p:cNvSpPr/>
          <p:nvPr/>
        </p:nvSpPr>
        <p:spPr>
          <a:xfrm>
            <a:off x="8077199" y="6189785"/>
            <a:ext cx="1383323" cy="445477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224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62A88-A3F8-F8C5-3919-600DCCED8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EBAA11-19E8-95E7-E455-A0E92A1F6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" y="0"/>
            <a:ext cx="12068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87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C6C7F5-5D65-68FB-983D-5A0D5F05F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E3CAD9-B3DA-B226-8FA5-4E2ED06FB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7" y="0"/>
            <a:ext cx="120290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05259-7011-0DD6-82BC-42E44AFA13AE}"/>
              </a:ext>
            </a:extLst>
          </p:cNvPr>
          <p:cNvSpPr/>
          <p:nvPr/>
        </p:nvSpPr>
        <p:spPr>
          <a:xfrm>
            <a:off x="386860" y="3329355"/>
            <a:ext cx="3774831" cy="527537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B37F20-D3BB-4D8B-A16D-2F991D23CD61}"/>
              </a:ext>
            </a:extLst>
          </p:cNvPr>
          <p:cNvSpPr/>
          <p:nvPr/>
        </p:nvSpPr>
        <p:spPr>
          <a:xfrm>
            <a:off x="386859" y="4232032"/>
            <a:ext cx="3774831" cy="1652953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B72940-5729-A595-29FD-FDC624A64515}"/>
              </a:ext>
            </a:extLst>
          </p:cNvPr>
          <p:cNvSpPr/>
          <p:nvPr/>
        </p:nvSpPr>
        <p:spPr>
          <a:xfrm>
            <a:off x="4255482" y="4232033"/>
            <a:ext cx="3681042" cy="1125414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7429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43A5A-890F-3CDE-D547-E4BFE6C19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B36D6-654E-8CDD-947A-FC03B6F65E6D}"/>
              </a:ext>
            </a:extLst>
          </p:cNvPr>
          <p:cNvSpPr txBox="1"/>
          <p:nvPr/>
        </p:nvSpPr>
        <p:spPr>
          <a:xfrm>
            <a:off x="1204276" y="2736502"/>
            <a:ext cx="9783447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dirty="0">
                <a:latin typeface="Freesentation 5 Medium" pitchFamily="2" charset="-127"/>
                <a:ea typeface="Freesentation 5 Medium" pitchFamily="2" charset="-127"/>
              </a:rPr>
              <a:t>사용자를 </a:t>
            </a:r>
            <a:r>
              <a:rPr lang="ko-KR" altLang="en-US" sz="4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대신</a:t>
            </a:r>
            <a:r>
              <a:rPr lang="ko-KR" altLang="en-US" sz="4000" dirty="0">
                <a:latin typeface="Freesentation 5 Medium" pitchFamily="2" charset="-127"/>
                <a:ea typeface="Freesentation 5 Medium" pitchFamily="2" charset="-127"/>
              </a:rPr>
              <a:t>하여 </a:t>
            </a:r>
            <a:r>
              <a:rPr lang="ko-KR" altLang="en-US" sz="4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목표를 달성</a:t>
            </a:r>
            <a:r>
              <a:rPr lang="ko-KR" altLang="en-US" sz="4000" dirty="0">
                <a:latin typeface="Freesentation 5 Medium" pitchFamily="2" charset="-127"/>
                <a:ea typeface="Freesentation 5 Medium" pitchFamily="2" charset="-127"/>
              </a:rPr>
              <a:t>하고 </a:t>
            </a:r>
            <a:r>
              <a:rPr lang="ko-KR" altLang="en-US" sz="4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작업을 수행</a:t>
            </a:r>
            <a:r>
              <a:rPr lang="ko-KR" altLang="en-US" sz="4000" dirty="0">
                <a:latin typeface="Freesentation 5 Medium" pitchFamily="2" charset="-127"/>
                <a:ea typeface="Freesentation 5 Medium" pitchFamily="2" charset="-127"/>
              </a:rPr>
              <a:t>하는 </a:t>
            </a:r>
            <a:endParaRPr lang="en-US" altLang="ko-KR" sz="4000" dirty="0"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lang="ko-KR" altLang="en-US" sz="4000" dirty="0">
                <a:latin typeface="Freesentation 5 Medium" pitchFamily="2" charset="-127"/>
                <a:ea typeface="Freesentation 5 Medium" pitchFamily="2" charset="-127"/>
              </a:rPr>
              <a:t>자율적인 소프트웨어 시스템</a:t>
            </a:r>
            <a:endParaRPr lang="en-US" altLang="ko-KR" sz="4000" dirty="0">
              <a:latin typeface="Freesentation 5 Medium" pitchFamily="2" charset="-127"/>
              <a:ea typeface="Freesentation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73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8A485-773B-7F1C-9704-D9604F1A6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8670DD7D-FF86-8141-EB03-495BC5D8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287179"/>
            <a:ext cx="12192000" cy="22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3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29BFF-C054-F983-5BB6-867769652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46E3AB-F281-4343-6EA1-908413D058E3}"/>
              </a:ext>
            </a:extLst>
          </p:cNvPr>
          <p:cNvSpPr txBox="1"/>
          <p:nvPr/>
        </p:nvSpPr>
        <p:spPr>
          <a:xfrm>
            <a:off x="1202192" y="3075057"/>
            <a:ext cx="8982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Freesentation 7 Bold" pitchFamily="2" charset="-127"/>
                <a:ea typeface="Freesentation 7 Bold" pitchFamily="2" charset="-127"/>
              </a:rPr>
              <a:t>ssh -</a:t>
            </a:r>
            <a:r>
              <a:rPr lang="en-US" sz="4000" b="1" dirty="0" err="1">
                <a:latin typeface="Freesentation 7 Bold" pitchFamily="2" charset="-127"/>
                <a:ea typeface="Freesentation 7 Bold" pitchFamily="2" charset="-127"/>
              </a:rPr>
              <a:t>i</a:t>
            </a:r>
            <a:r>
              <a:rPr lang="en-US" sz="4000" b="1" dirty="0"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./</a:t>
            </a:r>
            <a:r>
              <a:rPr lang="en-US" sz="4000" b="1" dirty="0" err="1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temp.pem</a:t>
            </a:r>
            <a:r>
              <a:rPr 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sz="4000" b="1" dirty="0" err="1">
                <a:latin typeface="Freesentation 7 Bold" pitchFamily="2" charset="-127"/>
                <a:ea typeface="Freesentation 7 Bold" pitchFamily="2" charset="-127"/>
              </a:rPr>
              <a:t>ubuntu@</a:t>
            </a:r>
            <a:r>
              <a:rPr lang="en-US" sz="4000" b="1" dirty="0" err="1">
                <a:solidFill>
                  <a:srgbClr val="00B400"/>
                </a:solidFill>
                <a:latin typeface="Freesentation 7 Bold" pitchFamily="2" charset="-127"/>
                <a:ea typeface="Freesentation 7 Bold" pitchFamily="2" charset="-127"/>
              </a:rPr>
              <a:t>nn.nn.nn.nn</a:t>
            </a:r>
            <a:endParaRPr lang="en-KR" sz="4000" b="1" dirty="0">
              <a:solidFill>
                <a:srgbClr val="00B400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82367-BB2F-6198-22CB-9B9AF0E4529C}"/>
              </a:ext>
            </a:extLst>
          </p:cNvPr>
          <p:cNvSpPr txBox="1"/>
          <p:nvPr/>
        </p:nvSpPr>
        <p:spPr>
          <a:xfrm>
            <a:off x="3352800" y="3782943"/>
            <a:ext cx="139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57E3"/>
                </a:solidFill>
                <a:latin typeface="Freesentation 5 Medium" pitchFamily="2" charset="-127"/>
                <a:ea typeface="Freesentation 5 Medium" pitchFamily="2" charset="-127"/>
              </a:rPr>
              <a:t>F</a:t>
            </a:r>
            <a:r>
              <a:rPr lang="en-KR" dirty="0">
                <a:solidFill>
                  <a:srgbClr val="2957E3"/>
                </a:solidFill>
                <a:latin typeface="Freesentation 5 Medium" pitchFamily="2" charset="-127"/>
                <a:ea typeface="Freesentation 5 Medium" pitchFamily="2" charset="-127"/>
              </a:rPr>
              <a:t>ile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D7E97-9F28-79D0-28FA-7E7B250892AB}"/>
              </a:ext>
            </a:extLst>
          </p:cNvPr>
          <p:cNvSpPr txBox="1"/>
          <p:nvPr/>
        </p:nvSpPr>
        <p:spPr>
          <a:xfrm>
            <a:off x="7995139" y="3782943"/>
            <a:ext cx="105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400"/>
                </a:solidFill>
                <a:latin typeface="Freesentation 5 Medium" pitchFamily="2" charset="-127"/>
                <a:ea typeface="Freesentation 5 Medium" pitchFamily="2" charset="-127"/>
              </a:rPr>
              <a:t>Public IP</a:t>
            </a:r>
            <a:endParaRPr lang="en-KR" dirty="0">
              <a:solidFill>
                <a:srgbClr val="00B400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DDF85-6D38-4F31-BC25-6B624CBF9918}"/>
              </a:ext>
            </a:extLst>
          </p:cNvPr>
          <p:cNvSpPr txBox="1"/>
          <p:nvPr/>
        </p:nvSpPr>
        <p:spPr>
          <a:xfrm>
            <a:off x="4168292" y="4860161"/>
            <a:ext cx="385541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 err="1">
                <a:latin typeface="Freesentation 6 SemiBold" pitchFamily="2" charset="-127"/>
                <a:ea typeface="Freesentation 6 SemiBold" pitchFamily="2" charset="-127"/>
              </a:rPr>
              <a:t>chmod</a:t>
            </a:r>
            <a:r>
              <a:rPr lang="en-US" sz="2800" b="1" dirty="0">
                <a:latin typeface="Freesentation 6 SemiBold" pitchFamily="2" charset="-127"/>
                <a:ea typeface="Freesentation 6 SemiBold" pitchFamily="2" charset="-127"/>
              </a:rPr>
              <a:t> 400 </a:t>
            </a:r>
            <a:r>
              <a:rPr lang="en-US" sz="2800" b="1" dirty="0">
                <a:solidFill>
                  <a:srgbClr val="2957E3"/>
                </a:solidFill>
                <a:latin typeface="Freesentation 6 SemiBold" pitchFamily="2" charset="-127"/>
                <a:ea typeface="Freesentation 6 SemiBold" pitchFamily="2" charset="-127"/>
              </a:rPr>
              <a:t>./</a:t>
            </a:r>
            <a:r>
              <a:rPr lang="en-US" sz="2800" b="1" dirty="0" err="1">
                <a:solidFill>
                  <a:srgbClr val="2957E3"/>
                </a:solidFill>
                <a:latin typeface="Freesentation 6 SemiBold" pitchFamily="2" charset="-127"/>
                <a:ea typeface="Freesentation 6 SemiBold" pitchFamily="2" charset="-127"/>
              </a:rPr>
              <a:t>temp.pem</a:t>
            </a:r>
            <a:endParaRPr lang="en-US" sz="2800" b="1" dirty="0">
              <a:solidFill>
                <a:srgbClr val="2957E3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178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3D2A55-31C0-DA21-C7DC-0AFE864EE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B664E1-491A-CF80-F6B6-98D9F7E53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91826"/>
            <a:ext cx="7772400" cy="58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B65702-B2EE-0BBC-1592-D60867610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35EFA0-429A-977A-2166-774680BAF3AB}"/>
              </a:ext>
            </a:extLst>
          </p:cNvPr>
          <p:cNvSpPr txBox="1"/>
          <p:nvPr/>
        </p:nvSpPr>
        <p:spPr>
          <a:xfrm>
            <a:off x="1689505" y="2767280"/>
            <a:ext cx="88129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t</a:t>
            </a:r>
            <a:r>
              <a:rPr lang="en-KR" sz="40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mux</a:t>
            </a:r>
          </a:p>
          <a:p>
            <a:r>
              <a:rPr lang="en-US" sz="4000" b="1" dirty="0">
                <a:latin typeface="Freesentation 7 Bold" pitchFamily="2" charset="-127"/>
                <a:ea typeface="Freesentation 7 Bold" pitchFamily="2" charset="-127"/>
              </a:rPr>
              <a:t>m</a:t>
            </a:r>
            <a:r>
              <a:rPr lang="en-KR" sz="4000" b="1" dirty="0">
                <a:latin typeface="Freesentation 7 Bold" pitchFamily="2" charset="-127"/>
                <a:ea typeface="Freesentation 7 Bold" pitchFamily="2" charset="-127"/>
              </a:rPr>
              <a:t>vn spring-boot:run (or something…)</a:t>
            </a:r>
            <a:r>
              <a:rPr lang="en-K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3127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AC2F2-39A4-853F-2AA3-F0B84D98A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4F9B96-5107-9009-7D08-6EC95152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58" y="0"/>
            <a:ext cx="1147728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6A669F-0A96-9B3A-8FC9-59CE9CFED32E}"/>
              </a:ext>
            </a:extLst>
          </p:cNvPr>
          <p:cNvSpPr/>
          <p:nvPr/>
        </p:nvSpPr>
        <p:spPr>
          <a:xfrm>
            <a:off x="492368" y="4724401"/>
            <a:ext cx="738556" cy="175845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163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8098FE-7880-2CAD-21B0-FCA385D13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C7ED82-33E7-01D9-6A96-D0F4A6369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61" y="0"/>
            <a:ext cx="1145667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B47F36-E076-30C4-79AF-4E41A1F1F648}"/>
              </a:ext>
            </a:extLst>
          </p:cNvPr>
          <p:cNvSpPr/>
          <p:nvPr/>
        </p:nvSpPr>
        <p:spPr>
          <a:xfrm>
            <a:off x="10609385" y="4431323"/>
            <a:ext cx="961291" cy="281354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72A6F-0FB0-CE11-CAA3-5C17AF38FC75}"/>
              </a:ext>
            </a:extLst>
          </p:cNvPr>
          <p:cNvSpPr/>
          <p:nvPr/>
        </p:nvSpPr>
        <p:spPr>
          <a:xfrm>
            <a:off x="3552091" y="4865078"/>
            <a:ext cx="6705601" cy="820614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4964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1E2A2-B07A-20A3-2686-BDB07E84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5FD9A7-BCCF-2883-78F0-525057CCB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53" y="0"/>
            <a:ext cx="1145249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5A633B-B4D2-F72A-4825-AB1DCAFB26A7}"/>
              </a:ext>
            </a:extLst>
          </p:cNvPr>
          <p:cNvSpPr/>
          <p:nvPr/>
        </p:nvSpPr>
        <p:spPr>
          <a:xfrm>
            <a:off x="2836985" y="2813537"/>
            <a:ext cx="7748953" cy="480647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80183-8987-E451-4806-D0AA32D2CCE7}"/>
              </a:ext>
            </a:extLst>
          </p:cNvPr>
          <p:cNvSpPr/>
          <p:nvPr/>
        </p:nvSpPr>
        <p:spPr>
          <a:xfrm>
            <a:off x="1195755" y="3323494"/>
            <a:ext cx="633046" cy="240322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BB3172-2A90-4E1A-AD3B-C80D114E4C51}"/>
              </a:ext>
            </a:extLst>
          </p:cNvPr>
          <p:cNvSpPr/>
          <p:nvPr/>
        </p:nvSpPr>
        <p:spPr>
          <a:xfrm>
            <a:off x="10456987" y="3997574"/>
            <a:ext cx="633046" cy="240322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85659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E0C84-37D9-692A-F66D-E1D0DB0B8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06C04B-A324-A698-2FD1-20489C97B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33" y="0"/>
            <a:ext cx="1147313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D754A7-B331-D813-8E27-00FC552CE7AE}"/>
              </a:ext>
            </a:extLst>
          </p:cNvPr>
          <p:cNvSpPr/>
          <p:nvPr/>
        </p:nvSpPr>
        <p:spPr>
          <a:xfrm>
            <a:off x="5216770" y="4630614"/>
            <a:ext cx="1371599" cy="316523"/>
          </a:xfrm>
          <a:prstGeom prst="rect">
            <a:avLst/>
          </a:prstGeom>
          <a:noFill/>
          <a:ln w="53975">
            <a:solidFill>
              <a:srgbClr val="E308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1381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9B876-361C-B9D1-CA28-479F1CF64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300614-BD66-23CC-9B97-0A5D09024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56" y="2092325"/>
            <a:ext cx="11327287" cy="26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51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396C53-6D6C-BC86-DAD2-D50F8A501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D935C9E5-9E97-2612-98B0-5035D74C4E71}"/>
              </a:ext>
            </a:extLst>
          </p:cNvPr>
          <p:cNvSpPr/>
          <p:nvPr/>
        </p:nvSpPr>
        <p:spPr>
          <a:xfrm>
            <a:off x="754202" y="2376377"/>
            <a:ext cx="2105247" cy="2105247"/>
          </a:xfrm>
          <a:prstGeom prst="ellipse">
            <a:avLst/>
          </a:prstGeom>
          <a:solidFill>
            <a:srgbClr val="2957E3"/>
          </a:solidFill>
          <a:ln>
            <a:noFill/>
          </a:ln>
          <a:effectLst>
            <a:outerShdw blurRad="242808" dist="107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latin typeface="Freesentation 7 Bold" pitchFamily="2" charset="-127"/>
                <a:ea typeface="Freesentation 7 Bold" pitchFamily="2" charset="-127"/>
              </a:rPr>
              <a:t>EC2 Instance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04FBC8-5E16-AACE-8D67-D4EE5993BDE9}"/>
              </a:ext>
            </a:extLst>
          </p:cNvPr>
          <p:cNvSpPr/>
          <p:nvPr/>
        </p:nvSpPr>
        <p:spPr>
          <a:xfrm>
            <a:off x="3613651" y="2376377"/>
            <a:ext cx="2105247" cy="2105247"/>
          </a:xfrm>
          <a:prstGeom prst="ellipse">
            <a:avLst/>
          </a:prstGeom>
          <a:solidFill>
            <a:srgbClr val="2957E3"/>
          </a:solidFill>
          <a:ln>
            <a:noFill/>
          </a:ln>
          <a:effectLst>
            <a:outerShdw blurRad="242808" dist="107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latin typeface="Freesentation 7 Bold" pitchFamily="2" charset="-127"/>
                <a:ea typeface="Freesentation 7 Bold" pitchFamily="2" charset="-127"/>
              </a:rPr>
              <a:t>SSH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F340CD-3C1A-97E1-23C2-A7AB466DF9A6}"/>
              </a:ext>
            </a:extLst>
          </p:cNvPr>
          <p:cNvSpPr/>
          <p:nvPr/>
        </p:nvSpPr>
        <p:spPr>
          <a:xfrm>
            <a:off x="6473100" y="2376377"/>
            <a:ext cx="2105247" cy="2105247"/>
          </a:xfrm>
          <a:prstGeom prst="ellipse">
            <a:avLst/>
          </a:prstGeom>
          <a:solidFill>
            <a:srgbClr val="2957E3"/>
          </a:solidFill>
          <a:ln>
            <a:noFill/>
          </a:ln>
          <a:effectLst>
            <a:outerShdw blurRad="242808" dist="107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latin typeface="Freesentation 7 Bold" pitchFamily="2" charset="-127"/>
                <a:ea typeface="Freesentation 7 Bold" pitchFamily="2" charset="-127"/>
              </a:rPr>
              <a:t>Project setting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02F37C-0FF9-1C2B-76BC-23C6177A5E5C}"/>
              </a:ext>
            </a:extLst>
          </p:cNvPr>
          <p:cNvSpPr/>
          <p:nvPr/>
        </p:nvSpPr>
        <p:spPr>
          <a:xfrm>
            <a:off x="9332549" y="2376377"/>
            <a:ext cx="2105247" cy="2105247"/>
          </a:xfrm>
          <a:prstGeom prst="ellipse">
            <a:avLst/>
          </a:prstGeom>
          <a:solidFill>
            <a:srgbClr val="2957E3"/>
          </a:solidFill>
          <a:ln>
            <a:noFill/>
          </a:ln>
          <a:effectLst>
            <a:outerShdw blurRad="242808" dist="10735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b="1" dirty="0">
                <a:latin typeface="Freesentation 7 Bold" pitchFamily="2" charset="-127"/>
                <a:ea typeface="Freesentation 7 Bold" pitchFamily="2" charset="-127"/>
              </a:rPr>
              <a:t>NSG</a:t>
            </a:r>
          </a:p>
        </p:txBody>
      </p:sp>
    </p:spTree>
    <p:extLst>
      <p:ext uri="{BB962C8B-B14F-4D97-AF65-F5344CB8AC3E}">
        <p14:creationId xmlns:p14="http://schemas.microsoft.com/office/powerpoint/2010/main" val="17348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9B2C67-1290-7F61-08AC-5493813D2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B26C67-D5A0-E1E5-7E40-B07AEBC91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8000" y="2349000"/>
            <a:ext cx="2160000" cy="216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D71BB31-A62F-D86B-ECDC-CF69EF6A6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6000" y="2349000"/>
            <a:ext cx="2160000" cy="216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2B1F35D-F8FC-2479-BE2A-74C2DB2549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000" y="234900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6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136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BA50C-1235-A36E-840A-5DF68A35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B3C92D-4D66-E89C-D584-68CE069B723A}"/>
              </a:ext>
            </a:extLst>
          </p:cNvPr>
          <p:cNvSpPr txBox="1"/>
          <p:nvPr/>
        </p:nvSpPr>
        <p:spPr>
          <a:xfrm>
            <a:off x="3881291" y="2105561"/>
            <a:ext cx="442941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Q&amp;A</a:t>
            </a:r>
            <a:endParaRPr lang="en-KR" sz="16600" b="1" dirty="0">
              <a:solidFill>
                <a:srgbClr val="2957E3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355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30AE7-73F9-840E-C4D2-7684410A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61393-4E23-2D25-504A-87EDEDE2DC1F}"/>
              </a:ext>
            </a:extLst>
          </p:cNvPr>
          <p:cNvSpPr txBox="1"/>
          <p:nvPr/>
        </p:nvSpPr>
        <p:spPr>
          <a:xfrm>
            <a:off x="476469" y="2044005"/>
            <a:ext cx="7217040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 err="1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LikeLion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lang="en-US" altLang="ko-KR" sz="2400" b="1" dirty="0" err="1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YeungNam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Univ. 13</a:t>
            </a:r>
            <a:r>
              <a:rPr lang="en-US" altLang="ko-KR" sz="2400" b="1" baseline="30000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th</a:t>
            </a:r>
            <a:r>
              <a:rPr lang="en-US" altLang="ko-KR" sz="2400" b="1" dirty="0">
                <a:solidFill>
                  <a:srgbClr val="2957E3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</a:p>
          <a:p>
            <a:r>
              <a:rPr lang="en-US" sz="6000" b="1" dirty="0">
                <a:latin typeface="Freesentation 9 Black" pitchFamily="2" charset="-127"/>
                <a:ea typeface="Freesentation 9 Black" pitchFamily="2" charset="-127"/>
              </a:rPr>
              <a:t>AI / Cloud Bootcamp</a:t>
            </a:r>
            <a:endParaRPr lang="en-KR" sz="6000" b="1" dirty="0"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DEF0E-6016-47AD-5317-35D89C2A9A56}"/>
              </a:ext>
            </a:extLst>
          </p:cNvPr>
          <p:cNvSpPr txBox="1"/>
          <p:nvPr/>
        </p:nvSpPr>
        <p:spPr>
          <a:xfrm>
            <a:off x="476469" y="545981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Freesentation 6 SemiBold" pitchFamily="2" charset="-127"/>
                <a:ea typeface="Freesentation 6 SemiBold" pitchFamily="2" charset="-127"/>
              </a:rPr>
              <a:t>윤 금 재</a:t>
            </a:r>
          </a:p>
        </p:txBody>
      </p:sp>
    </p:spTree>
    <p:extLst>
      <p:ext uri="{BB962C8B-B14F-4D97-AF65-F5344CB8AC3E}">
        <p14:creationId xmlns:p14="http://schemas.microsoft.com/office/powerpoint/2010/main" val="113013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17108</TotalTime>
  <Words>4071</Words>
  <Application>Microsoft Macintosh PowerPoint</Application>
  <PresentationFormat>Widescreen</PresentationFormat>
  <Paragraphs>847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6" baseType="lpstr">
      <vt:lpstr>Freesentation 4 Regular</vt:lpstr>
      <vt:lpstr>Freesentation 5 Medium</vt:lpstr>
      <vt:lpstr>Freesentation 6 SemiBold</vt:lpstr>
      <vt:lpstr>Freesentation 7 Bold</vt:lpstr>
      <vt:lpstr>Freesentation 9 Black</vt:lpstr>
      <vt:lpstr>Pretendard Light</vt:lpstr>
      <vt:lpstr>se-nanumsquare</vt:lpstr>
      <vt:lpstr>프리젠테이션 4 Regular</vt:lpstr>
      <vt:lpstr>Aptos</vt:lpstr>
      <vt:lpstr>Aptos Display</vt:lpstr>
      <vt:lpstr>Arial</vt:lpstr>
      <vt:lpstr>MesloLGS NF</vt:lpstr>
      <vt:lpstr>Open Sans Light</vt:lpstr>
      <vt:lpstr>Segoe UI</vt:lpstr>
      <vt:lpstr>Office Theme</vt:lpstr>
      <vt:lpstr>PowerPoint Presentation</vt:lpstr>
      <vt:lpstr>윤 금 재 | KeumJae Yoon   LikeLion YU 11th FE LikeLion YU 12th FE Manager  Microsoft Certified Trainer Microsoft Learn Student Ambassador: Beta           @KeumJae Yoon                @dbsrmawo_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금재 윤</dc:creator>
  <cp:lastModifiedBy>금재 윤</cp:lastModifiedBy>
  <cp:revision>4</cp:revision>
  <dcterms:created xsi:type="dcterms:W3CDTF">2025-07-02T07:02:04Z</dcterms:created>
  <dcterms:modified xsi:type="dcterms:W3CDTF">2025-07-14T04:35:56Z</dcterms:modified>
</cp:coreProperties>
</file>